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5" r:id="rId3"/>
    <p:sldId id="276" r:id="rId4"/>
    <p:sldId id="260" r:id="rId5"/>
    <p:sldId id="261" r:id="rId6"/>
    <p:sldId id="277" r:id="rId7"/>
    <p:sldId id="262" r:id="rId8"/>
    <p:sldId id="264" r:id="rId9"/>
    <p:sldId id="266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8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6F854-FE96-4409-B542-5CA2F127E802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A341-584C-40BB-9E1E-9A056803C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AA341-584C-40BB-9E1E-9A056803C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AA341-584C-40BB-9E1E-9A056803C3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CCEF-C165-4349-B17E-23CDCAA001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39E3-44E3-DA40-9F44-EDDA6FB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ernando_Bote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yricardomarcenaroi.blogspot.com/2010_07_01_archiv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9586" y="2426333"/>
            <a:ext cx="4280379" cy="2388038"/>
          </a:xfrm>
        </p:spPr>
        <p:txBody>
          <a:bodyPr anchor="t">
            <a:normAutofit/>
          </a:bodyPr>
          <a:lstStyle/>
          <a:p>
            <a:r>
              <a:rPr lang="en-US" sz="6000" b="1" dirty="0"/>
              <a:t>FERNANDO BOTERO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F2E74-524B-413C-859F-84CF4897093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9066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3316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botero sculptures&quot;">
            <a:extLst>
              <a:ext uri="{FF2B5EF4-FFF2-40B4-BE49-F238E27FC236}">
                <a16:creationId xmlns:a16="http://schemas.microsoft.com/office/drawing/2014/main" id="{711112F3-8F6D-4C67-B7E6-9BCBE9ED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86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otero sculptures&quot;">
            <a:extLst>
              <a:ext uri="{FF2B5EF4-FFF2-40B4-BE49-F238E27FC236}">
                <a16:creationId xmlns:a16="http://schemas.microsoft.com/office/drawing/2014/main" id="{056D68B1-902E-48A6-8E43-ACBAA9573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r="-3" b="-3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3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botero sculptures&quot;">
            <a:extLst>
              <a:ext uri="{FF2B5EF4-FFF2-40B4-BE49-F238E27FC236}">
                <a16:creationId xmlns:a16="http://schemas.microsoft.com/office/drawing/2014/main" id="{D0DCE01D-140E-4D8A-856C-F541D5DFB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r="7754" b="-2"/>
          <a:stretch/>
        </p:blipFill>
        <p:spPr bwMode="auto">
          <a:xfrm>
            <a:off x="241299" y="321732"/>
            <a:ext cx="327545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botero sculptures&quot;">
            <a:extLst>
              <a:ext uri="{FF2B5EF4-FFF2-40B4-BE49-F238E27FC236}">
                <a16:creationId xmlns:a16="http://schemas.microsoft.com/office/drawing/2014/main" id="{63A7DB85-07A3-4136-95DF-3A5B90595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9227" b="-2"/>
          <a:stretch/>
        </p:blipFill>
        <p:spPr bwMode="auto">
          <a:xfrm>
            <a:off x="3579393" y="321732"/>
            <a:ext cx="532330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5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958F1C14-BC07-4026-BDDF-10E3E26912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2715" b="667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3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74896" y="-331932"/>
            <a:ext cx="4552953" cy="521681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290" y="-1"/>
            <a:ext cx="5067710" cy="4403847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1586A-BD2D-49E9-AACA-64EA1729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219" y="318860"/>
            <a:ext cx="3912781" cy="867199"/>
          </a:xfrm>
        </p:spPr>
        <p:txBody>
          <a:bodyPr>
            <a:normAutofit/>
          </a:bodyPr>
          <a:lstStyle/>
          <a:p>
            <a:r>
              <a:rPr lang="en-US" sz="2700"/>
              <a:t>¿Quién 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2EF646-6C0C-442C-BA17-68E3065D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219" y="1084720"/>
            <a:ext cx="4299781" cy="2649997"/>
          </a:xfrm>
        </p:spPr>
        <p:txBody>
          <a:bodyPr anchor="t">
            <a:normAutofit lnSpcReduction="10000"/>
          </a:bodyPr>
          <a:lstStyle/>
          <a:p>
            <a:r>
              <a:rPr lang="en-US" sz="2000"/>
              <a:t>Nació en 1932.  Todavía está vivo.</a:t>
            </a:r>
          </a:p>
          <a:p>
            <a:r>
              <a:rPr lang="en-US" sz="2000"/>
              <a:t>Su padre murió cuando era pequeño, y su madre cuidó a él y a sus hermanos.</a:t>
            </a:r>
          </a:p>
          <a:p>
            <a:r>
              <a:rPr lang="en-US" sz="2000"/>
              <a:t>Fernando se hizo independiente e imaginativo.</a:t>
            </a:r>
          </a:p>
          <a:p>
            <a:r>
              <a:rPr lang="en-US" sz="2000"/>
              <a:t>Le encantaba dibujar; los </a:t>
            </a:r>
            <a:r>
              <a:rPr lang="en-US" sz="2000" b="1"/>
              <a:t>toros y los toreros </a:t>
            </a:r>
            <a:r>
              <a:rPr lang="en-US" sz="2000"/>
              <a:t>fueron su </a:t>
            </a:r>
            <a:r>
              <a:rPr lang="en-US" sz="2000" b="1"/>
              <a:t>primer tema</a:t>
            </a:r>
            <a:r>
              <a:rPr lang="en-US" sz="2000"/>
              <a:t>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1721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ABD6-4B2C-4C95-A6B0-3FF79480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22" y="239518"/>
            <a:ext cx="3754752" cy="1325563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Quién</a:t>
            </a:r>
            <a:r>
              <a:rPr lang="en-US" dirty="0"/>
              <a:t> 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064C-25BF-4455-B27D-AD2BB4BB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93" y="1515402"/>
            <a:ext cx="3754752" cy="5342598"/>
          </a:xfrm>
        </p:spPr>
        <p:txBody>
          <a:bodyPr anchor="t">
            <a:normAutofit/>
          </a:bodyPr>
          <a:lstStyle/>
          <a:p>
            <a:r>
              <a:rPr lang="en-US" sz="2400" dirty="0"/>
              <a:t>Más </a:t>
            </a:r>
            <a:r>
              <a:rPr lang="en-US" sz="2400" dirty="0" err="1"/>
              <a:t>tarde</a:t>
            </a:r>
            <a:r>
              <a:rPr lang="en-US" sz="2400" dirty="0"/>
              <a:t> </a:t>
            </a:r>
            <a:r>
              <a:rPr lang="en-US" sz="2400" dirty="0" err="1"/>
              <a:t>estudió</a:t>
            </a:r>
            <a:r>
              <a:rPr lang="en-US" sz="2400" dirty="0"/>
              <a:t> Diego Rivera y Orozco (</a:t>
            </a:r>
            <a:r>
              <a:rPr lang="en-US" sz="2400" dirty="0" err="1"/>
              <a:t>artistas</a:t>
            </a:r>
            <a:r>
              <a:rPr lang="en-US" sz="2400" dirty="0"/>
              <a:t> </a:t>
            </a:r>
            <a:r>
              <a:rPr lang="en-US" sz="2400" dirty="0" err="1"/>
              <a:t>mexicanos</a:t>
            </a:r>
            <a:r>
              <a:rPr lang="en-US" sz="2400" dirty="0"/>
              <a:t>); </a:t>
            </a:r>
            <a:r>
              <a:rPr lang="en-US" sz="2400" b="1" dirty="0"/>
              <a:t>Picasso</a:t>
            </a:r>
            <a:r>
              <a:rPr lang="en-US" sz="2400" dirty="0"/>
              <a:t> era el </a:t>
            </a:r>
            <a:r>
              <a:rPr lang="en-US" sz="2400" dirty="0" err="1"/>
              <a:t>artista</a:t>
            </a:r>
            <a:r>
              <a:rPr lang="en-US" sz="2400" dirty="0"/>
              <a:t> que </a:t>
            </a:r>
            <a:r>
              <a:rPr lang="en-US" sz="2400" b="1" dirty="0" err="1"/>
              <a:t>más</a:t>
            </a:r>
            <a:r>
              <a:rPr lang="en-US" sz="2400" b="1" dirty="0"/>
              <a:t> le </a:t>
            </a:r>
            <a:r>
              <a:rPr lang="en-US" sz="2400" b="1" dirty="0" err="1"/>
              <a:t>llamaba</a:t>
            </a:r>
            <a:r>
              <a:rPr lang="en-US" sz="2400" b="1" dirty="0"/>
              <a:t> la </a:t>
            </a:r>
            <a:r>
              <a:rPr lang="en-US" sz="2400" b="1" dirty="0" err="1"/>
              <a:t>atención</a:t>
            </a:r>
            <a:r>
              <a:rPr lang="en-US" sz="2400" b="1" dirty="0"/>
              <a:t>.</a:t>
            </a:r>
          </a:p>
          <a:p>
            <a:r>
              <a:rPr lang="en-US" sz="2400" dirty="0" err="1"/>
              <a:t>Fue</a:t>
            </a:r>
            <a:r>
              <a:rPr lang="en-US" sz="2400" dirty="0"/>
              <a:t> a </a:t>
            </a:r>
            <a:r>
              <a:rPr lang="en-US" sz="2400" dirty="0" err="1"/>
              <a:t>vivir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Madrid 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estudió</a:t>
            </a:r>
            <a:r>
              <a:rPr lang="en-US" sz="2400" dirty="0"/>
              <a:t> </a:t>
            </a:r>
            <a:r>
              <a:rPr lang="en-US" sz="2400" dirty="0" err="1"/>
              <a:t>Bellas</a:t>
            </a:r>
            <a:r>
              <a:rPr lang="en-US" sz="2400" dirty="0"/>
              <a:t> Artes.</a:t>
            </a:r>
          </a:p>
          <a:p>
            <a:r>
              <a:rPr lang="en-US" sz="2400" dirty="0" err="1"/>
              <a:t>Pasaba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horas </a:t>
            </a:r>
            <a:r>
              <a:rPr lang="en-US" sz="2400" dirty="0" err="1"/>
              <a:t>en</a:t>
            </a:r>
            <a:r>
              <a:rPr lang="en-US" sz="2400" dirty="0"/>
              <a:t> el Museo del Prado.</a:t>
            </a:r>
          </a:p>
          <a:p>
            <a:r>
              <a:rPr lang="en-US" sz="2400" dirty="0" err="1"/>
              <a:t>Luego</a:t>
            </a:r>
            <a:r>
              <a:rPr lang="en-US" sz="2400" dirty="0"/>
              <a:t> </a:t>
            </a:r>
            <a:r>
              <a:rPr lang="en-US" sz="2400" dirty="0" err="1"/>
              <a:t>fue</a:t>
            </a:r>
            <a:r>
              <a:rPr lang="en-US" sz="2400" dirty="0"/>
              <a:t> a </a:t>
            </a:r>
            <a:r>
              <a:rPr lang="en-US" sz="2400" dirty="0" err="1"/>
              <a:t>París</a:t>
            </a:r>
            <a:r>
              <a:rPr lang="en-US" sz="2400" dirty="0"/>
              <a:t>, y </a:t>
            </a:r>
            <a:r>
              <a:rPr lang="en-US" sz="2400" dirty="0" err="1"/>
              <a:t>pasó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horas </a:t>
            </a:r>
            <a:r>
              <a:rPr lang="en-US" sz="2400" dirty="0" err="1"/>
              <a:t>en</a:t>
            </a:r>
            <a:r>
              <a:rPr lang="en-US" sz="2400" dirty="0"/>
              <a:t> el Museo del Louvre.</a:t>
            </a:r>
          </a:p>
          <a:p>
            <a:endParaRPr lang="en-US" sz="16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D084668-4127-462E-9174-4AA1D220A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7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3852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19" y="767760"/>
            <a:ext cx="3754752" cy="568812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Fue</a:t>
            </a:r>
            <a:r>
              <a:rPr lang="en-US" sz="1800" dirty="0"/>
              <a:t> a </a:t>
            </a:r>
            <a:r>
              <a:rPr lang="en-US" sz="1800" dirty="0" err="1"/>
              <a:t>vivir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Florencia, Italia </a:t>
            </a:r>
            <a:r>
              <a:rPr lang="en-US" sz="1800" dirty="0" err="1"/>
              <a:t>donde</a:t>
            </a:r>
            <a:r>
              <a:rPr lang="en-US" sz="1800" dirty="0"/>
              <a:t> se </a:t>
            </a:r>
            <a:r>
              <a:rPr lang="en-US" sz="1800" dirty="0" err="1"/>
              <a:t>inspiró</a:t>
            </a:r>
            <a:r>
              <a:rPr lang="en-US" sz="1800" dirty="0"/>
              <a:t> del </a:t>
            </a:r>
            <a:r>
              <a:rPr lang="en-US" sz="1800" b="1" dirty="0" err="1"/>
              <a:t>Renacimiento</a:t>
            </a:r>
            <a:r>
              <a:rPr lang="en-US" sz="1800" b="1" dirty="0"/>
              <a:t> </a:t>
            </a:r>
            <a:r>
              <a:rPr lang="en-US" sz="1800" b="1" dirty="0" err="1"/>
              <a:t>Italiano</a:t>
            </a:r>
            <a:r>
              <a:rPr lang="en-US" sz="1800" b="1" dirty="0"/>
              <a:t> </a:t>
            </a:r>
            <a:r>
              <a:rPr lang="en-US" sz="1800" dirty="0"/>
              <a:t>y “los </a:t>
            </a:r>
            <a:r>
              <a:rPr lang="en-US" sz="1800" dirty="0" err="1"/>
              <a:t>volúmenes</a:t>
            </a:r>
            <a:r>
              <a:rPr lang="en-US" sz="1800" dirty="0"/>
              <a:t> del </a:t>
            </a:r>
            <a:r>
              <a:rPr lang="en-US" sz="1800" dirty="0" err="1"/>
              <a:t>arte</a:t>
            </a:r>
            <a:r>
              <a:rPr lang="en-US" sz="1800" dirty="0"/>
              <a:t> </a:t>
            </a:r>
            <a:r>
              <a:rPr lang="en-US" sz="1800" dirty="0" err="1"/>
              <a:t>florentino</a:t>
            </a:r>
            <a:r>
              <a:rPr lang="en-US" sz="1800" dirty="0"/>
              <a:t>.”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b="1" dirty="0"/>
              <a:t>la </a:t>
            </a:r>
            <a:r>
              <a:rPr lang="en-US" sz="1800" b="1" dirty="0" err="1"/>
              <a:t>época</a:t>
            </a:r>
            <a:r>
              <a:rPr lang="en-US" sz="1800" b="1" dirty="0"/>
              <a:t> </a:t>
            </a:r>
            <a:r>
              <a:rPr lang="en-US" sz="1800" dirty="0"/>
              <a:t>de los </a:t>
            </a:r>
            <a:r>
              <a:rPr lang="en-US" sz="1800" dirty="0" err="1"/>
              <a:t>años</a:t>
            </a:r>
            <a:r>
              <a:rPr lang="en-US" sz="1800" dirty="0"/>
              <a:t> </a:t>
            </a:r>
            <a:r>
              <a:rPr lang="en-US" sz="1800" dirty="0" err="1"/>
              <a:t>sesenta</a:t>
            </a:r>
            <a:r>
              <a:rPr lang="en-US" sz="1800" dirty="0"/>
              <a:t>, el “</a:t>
            </a:r>
            <a:r>
              <a:rPr lang="en-US" sz="1800" b="1" dirty="0" err="1"/>
              <a:t>tema</a:t>
            </a:r>
            <a:r>
              <a:rPr lang="en-US" sz="1800" dirty="0"/>
              <a:t> </a:t>
            </a:r>
            <a:r>
              <a:rPr lang="en-US" sz="1800" dirty="0" err="1"/>
              <a:t>predominante</a:t>
            </a:r>
            <a:r>
              <a:rPr lang="en-US" sz="1800" dirty="0"/>
              <a:t> … </a:t>
            </a:r>
            <a:r>
              <a:rPr lang="en-US" sz="1800" dirty="0" err="1"/>
              <a:t>fue</a:t>
            </a:r>
            <a:r>
              <a:rPr lang="en-US" sz="1800" dirty="0"/>
              <a:t> </a:t>
            </a:r>
            <a:r>
              <a:rPr lang="en-US" sz="1800" b="1" dirty="0"/>
              <a:t>la </a:t>
            </a:r>
            <a:r>
              <a:rPr lang="en-US" sz="1800" b="1" dirty="0" err="1"/>
              <a:t>figura</a:t>
            </a:r>
            <a:r>
              <a:rPr lang="en-US" sz="1800" b="1" dirty="0"/>
              <a:t> </a:t>
            </a:r>
            <a:r>
              <a:rPr lang="en-US" sz="1800" b="1" dirty="0" err="1"/>
              <a:t>humana</a:t>
            </a:r>
            <a:r>
              <a:rPr lang="en-US" sz="1800" dirty="0"/>
              <a:t>…” 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Empezó</a:t>
            </a:r>
            <a:r>
              <a:rPr lang="en-US" sz="1800" dirty="0"/>
              <a:t> a </a:t>
            </a:r>
            <a:r>
              <a:rPr lang="en-US" sz="1800" dirty="0" err="1"/>
              <a:t>pintar</a:t>
            </a:r>
            <a:r>
              <a:rPr lang="en-US" sz="1800" dirty="0"/>
              <a:t> </a:t>
            </a:r>
            <a:r>
              <a:rPr lang="en-US" sz="1800" b="1" dirty="0" err="1"/>
              <a:t>figuras</a:t>
            </a:r>
            <a:r>
              <a:rPr lang="en-US" sz="1800" b="1" dirty="0"/>
              <a:t> </a:t>
            </a:r>
            <a:r>
              <a:rPr lang="en-US" sz="1800" b="1" dirty="0" err="1"/>
              <a:t>infladas</a:t>
            </a:r>
            <a:r>
              <a:rPr lang="en-US" sz="1800" dirty="0"/>
              <a:t> </a:t>
            </a:r>
            <a:r>
              <a:rPr lang="en-US" sz="1800" b="1" dirty="0"/>
              <a:t>de </a:t>
            </a:r>
            <a:r>
              <a:rPr lang="en-US" sz="1800" b="1" dirty="0" err="1"/>
              <a:t>tamaño</a:t>
            </a:r>
            <a:r>
              <a:rPr lang="en-US" sz="1800" b="1" dirty="0"/>
              <a:t> </a:t>
            </a:r>
            <a:r>
              <a:rPr lang="en-US" sz="1800" b="1" dirty="0" err="1"/>
              <a:t>gigantesco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estilo</a:t>
            </a:r>
            <a:r>
              <a:rPr lang="en-US" sz="1800" dirty="0"/>
              <a:t> </a:t>
            </a:r>
            <a:r>
              <a:rPr lang="en-US" sz="1800" dirty="0" err="1"/>
              <a:t>llegó</a:t>
            </a:r>
            <a:r>
              <a:rPr lang="en-US" sz="1800" dirty="0"/>
              <a:t> a </a:t>
            </a:r>
            <a:r>
              <a:rPr lang="en-US" sz="1800" dirty="0" err="1"/>
              <a:t>conocerse</a:t>
            </a:r>
            <a:r>
              <a:rPr lang="en-US" sz="1800" dirty="0"/>
              <a:t> con el </a:t>
            </a:r>
            <a:r>
              <a:rPr lang="en-US" sz="1800" dirty="0" err="1"/>
              <a:t>nombre</a:t>
            </a:r>
            <a:r>
              <a:rPr lang="en-US" sz="1800" dirty="0"/>
              <a:t> “</a:t>
            </a:r>
            <a:r>
              <a:rPr lang="en-US" sz="1800" dirty="0" err="1"/>
              <a:t>Boterismo</a:t>
            </a:r>
            <a:r>
              <a:rPr lang="en-US" sz="1800" dirty="0"/>
              <a:t>”.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Botero </a:t>
            </a:r>
            <a:r>
              <a:rPr lang="en-US" sz="1800" dirty="0" err="1"/>
              <a:t>usa</a:t>
            </a:r>
            <a:r>
              <a:rPr lang="en-US" sz="1800" dirty="0"/>
              <a:t> </a:t>
            </a:r>
            <a:r>
              <a:rPr lang="en-US" sz="1800" b="1" dirty="0" err="1"/>
              <a:t>colores</a:t>
            </a:r>
            <a:r>
              <a:rPr lang="en-US" sz="1800" b="1" dirty="0"/>
              <a:t> </a:t>
            </a:r>
            <a:r>
              <a:rPr lang="en-US" sz="1800" b="1" dirty="0" err="1"/>
              <a:t>vivaces</a:t>
            </a:r>
            <a:r>
              <a:rPr lang="en-US" sz="1800" b="1" dirty="0"/>
              <a:t> </a:t>
            </a:r>
            <a:r>
              <a:rPr lang="en-US" sz="1800" dirty="0"/>
              <a:t>y </a:t>
            </a:r>
            <a:r>
              <a:rPr lang="en-US" sz="1800" dirty="0" err="1"/>
              <a:t>pinta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los </a:t>
            </a:r>
            <a:r>
              <a:rPr lang="en-US" sz="1800" b="1" dirty="0" err="1"/>
              <a:t>temas</a:t>
            </a:r>
            <a:r>
              <a:rPr lang="en-US" sz="1800" b="1" dirty="0"/>
              <a:t> </a:t>
            </a:r>
            <a:r>
              <a:rPr lang="en-US" sz="1800" b="1" dirty="0" err="1"/>
              <a:t>universales</a:t>
            </a:r>
            <a:r>
              <a:rPr lang="en-US" sz="1800" b="1" dirty="0"/>
              <a:t> de la </a:t>
            </a:r>
            <a:r>
              <a:rPr lang="en-US" sz="1800" b="1" dirty="0" err="1"/>
              <a:t>vida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“…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obra</a:t>
            </a:r>
            <a:r>
              <a:rPr lang="en-US" sz="1800" dirty="0"/>
              <a:t> es…</a:t>
            </a:r>
            <a:r>
              <a:rPr lang="en-US" sz="1800" dirty="0" err="1"/>
              <a:t>excepcional</a:t>
            </a:r>
            <a:r>
              <a:rPr lang="en-US" sz="1800" dirty="0"/>
              <a:t> …(a causa de) </a:t>
            </a:r>
            <a:r>
              <a:rPr lang="en-US" sz="1800" b="1" dirty="0"/>
              <a:t>la</a:t>
            </a:r>
            <a:r>
              <a:rPr lang="en-US" sz="1800" dirty="0"/>
              <a:t> </a:t>
            </a:r>
            <a:r>
              <a:rPr lang="en-US" sz="1800" b="1" dirty="0" err="1"/>
              <a:t>mansedumbre</a:t>
            </a:r>
            <a:r>
              <a:rPr lang="en-US" sz="1800" dirty="0"/>
              <a:t> de sus </a:t>
            </a:r>
            <a:r>
              <a:rPr lang="en-US" sz="1800" dirty="0" err="1"/>
              <a:t>figuras</a:t>
            </a:r>
            <a:r>
              <a:rPr lang="en-US" sz="1800" dirty="0"/>
              <a:t>, que </a:t>
            </a:r>
            <a:r>
              <a:rPr lang="en-US" sz="1800" dirty="0" err="1"/>
              <a:t>pueden</a:t>
            </a:r>
            <a:r>
              <a:rPr lang="en-US" sz="1800" dirty="0"/>
              <a:t> </a:t>
            </a:r>
            <a:r>
              <a:rPr lang="en-US" sz="1800" dirty="0" err="1"/>
              <a:t>esconder</a:t>
            </a:r>
            <a:r>
              <a:rPr lang="en-US" sz="1800" dirty="0"/>
              <a:t> </a:t>
            </a:r>
            <a:r>
              <a:rPr lang="en-US" sz="1800" dirty="0" err="1"/>
              <a:t>devastadoras</a:t>
            </a:r>
            <a:r>
              <a:rPr lang="en-US" sz="1800" dirty="0"/>
              <a:t> </a:t>
            </a:r>
            <a:r>
              <a:rPr lang="en-US" sz="1800" dirty="0" err="1"/>
              <a:t>iras</a:t>
            </a:r>
            <a:r>
              <a:rPr lang="en-US" sz="1800" dirty="0"/>
              <a:t> y </a:t>
            </a:r>
            <a:r>
              <a:rPr lang="en-US" sz="1800" dirty="0" err="1"/>
              <a:t>pasiones</a:t>
            </a:r>
            <a:r>
              <a:rPr lang="en-US" sz="1800" dirty="0"/>
              <a:t>.”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Sus </a:t>
            </a:r>
            <a:r>
              <a:rPr lang="en-US" sz="1800" dirty="0" err="1"/>
              <a:t>gordos</a:t>
            </a:r>
            <a:r>
              <a:rPr lang="en-US" sz="1800" dirty="0"/>
              <a:t> son </a:t>
            </a:r>
            <a:r>
              <a:rPr lang="en-US" sz="1800" b="1" i="1" dirty="0" err="1"/>
              <a:t>gente</a:t>
            </a:r>
            <a:r>
              <a:rPr lang="en-US" sz="1800" b="1" i="1" dirty="0"/>
              <a:t> </a:t>
            </a:r>
            <a:r>
              <a:rPr lang="en-US" sz="1800" b="1" i="1" dirty="0" err="1"/>
              <a:t>bonachona</a:t>
            </a:r>
            <a:r>
              <a:rPr lang="en-US" sz="1800" b="1" i="1" dirty="0"/>
              <a:t> </a:t>
            </a:r>
            <a:r>
              <a:rPr lang="en-US" sz="1800" dirty="0"/>
              <a:t>y </a:t>
            </a:r>
            <a:r>
              <a:rPr lang="en-US" sz="1800" b="1" i="1" dirty="0" err="1"/>
              <a:t>despreocupada</a:t>
            </a:r>
            <a:r>
              <a:rPr lang="en-US" sz="1800" dirty="0"/>
              <a:t> de lo </a:t>
            </a:r>
            <a:r>
              <a:rPr lang="en-US" sz="1800" dirty="0" err="1"/>
              <a:t>frenético</a:t>
            </a:r>
            <a:r>
              <a:rPr lang="en-US" sz="1800" dirty="0"/>
              <a:t> de la </a:t>
            </a:r>
            <a:r>
              <a:rPr lang="en-US" sz="1800" dirty="0" err="1"/>
              <a:t>vida</a:t>
            </a:r>
            <a:r>
              <a:rPr lang="en-US" sz="1800" dirty="0"/>
              <a:t> de las </a:t>
            </a:r>
            <a:r>
              <a:rPr lang="en-US" sz="1800" dirty="0" err="1"/>
              <a:t>ciudades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Sus pinturas </a:t>
            </a:r>
            <a:r>
              <a:rPr lang="en-US" sz="1800" dirty="0" err="1"/>
              <a:t>están</a:t>
            </a:r>
            <a:r>
              <a:rPr lang="en-US" sz="1800" dirty="0"/>
              <a:t> </a:t>
            </a:r>
            <a:r>
              <a:rPr lang="en-US" sz="1800" dirty="0" err="1"/>
              <a:t>basadas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b="1" i="1" dirty="0" err="1"/>
              <a:t>su</a:t>
            </a:r>
            <a:r>
              <a:rPr lang="en-US" sz="1800" b="1" i="1" dirty="0"/>
              <a:t> </a:t>
            </a:r>
            <a:r>
              <a:rPr lang="en-US" sz="1800" b="1" i="1" dirty="0" err="1"/>
              <a:t>experiencia</a:t>
            </a:r>
            <a:r>
              <a:rPr lang="en-US" sz="1800" b="1" i="1" dirty="0"/>
              <a:t> de la </a:t>
            </a:r>
            <a:r>
              <a:rPr lang="en-US" sz="1800" b="1" i="1" dirty="0" err="1"/>
              <a:t>realidad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CCE3A-2FE9-47A9-A963-FD33A39996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28304" b="1"/>
          <a:stretch/>
        </p:blipFill>
        <p:spPr bwMode="auto"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4500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82193" y="2489811"/>
            <a:ext cx="4761807" cy="29084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/>
              <a:t>Es un </a:t>
            </a:r>
            <a:r>
              <a:rPr lang="en-US" sz="2800" dirty="0" err="1"/>
              <a:t>artista</a:t>
            </a:r>
            <a:r>
              <a:rPr lang="en-US" sz="2800" dirty="0"/>
              <a:t> </a:t>
            </a:r>
            <a:r>
              <a:rPr lang="en-US" sz="2800" dirty="0" err="1"/>
              <a:t>abstracto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sentido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br>
              <a:rPr lang="en-US" sz="2800" dirty="0"/>
            </a:br>
            <a:r>
              <a:rPr lang="en-US" sz="2800" dirty="0"/>
              <a:t>fundamental de la palabra,</a:t>
            </a:r>
            <a:br>
              <a:rPr lang="en-US" sz="2800" dirty="0"/>
            </a:br>
            <a:r>
              <a:rPr lang="en-US" sz="2800" dirty="0" err="1"/>
              <a:t>eligiendo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colores</a:t>
            </a:r>
            <a:r>
              <a:rPr lang="en-US" sz="2800" dirty="0"/>
              <a:t>, </a:t>
            </a:r>
            <a:r>
              <a:rPr lang="en-US" sz="2800" dirty="0" err="1"/>
              <a:t>formas</a:t>
            </a:r>
            <a:r>
              <a:rPr lang="en-US" sz="2800" dirty="0"/>
              <a:t> y</a:t>
            </a:r>
            <a:br>
              <a:rPr lang="en-US" sz="2800" dirty="0"/>
            </a:br>
            <a:r>
              <a:rPr lang="en-US" sz="2800" dirty="0" err="1"/>
              <a:t>proporciones</a:t>
            </a:r>
            <a:r>
              <a:rPr lang="en-US" sz="2800" dirty="0"/>
              <a:t> </a:t>
            </a:r>
            <a:r>
              <a:rPr lang="en-US" sz="2800" dirty="0" err="1"/>
              <a:t>utilizar</a:t>
            </a:r>
            <a:r>
              <a:rPr lang="en-US" sz="2800" dirty="0"/>
              <a:t> </a:t>
            </a:r>
            <a:r>
              <a:rPr lang="en-US" sz="2800" dirty="0" err="1"/>
              <a:t>basados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pensamiento</a:t>
            </a:r>
            <a:r>
              <a:rPr lang="en-US" sz="2800" dirty="0"/>
              <a:t> </a:t>
            </a:r>
            <a:r>
              <a:rPr lang="en-US" sz="2800" dirty="0" err="1"/>
              <a:t>intuitivo</a:t>
            </a:r>
            <a:br>
              <a:rPr lang="en-US" sz="2800" dirty="0"/>
            </a:br>
            <a:r>
              <a:rPr lang="en-US" sz="2800" dirty="0" err="1"/>
              <a:t>estético</a:t>
            </a:r>
            <a:r>
              <a:rPr lang="en-US" sz="2800" dirty="0"/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20794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8160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B14B-717A-419F-867D-F02886BD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2F73-8429-4B3E-932F-6E8EE13B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os musicos&quot;">
            <a:extLst>
              <a:ext uri="{FF2B5EF4-FFF2-40B4-BE49-F238E27FC236}">
                <a16:creationId xmlns:a16="http://schemas.microsoft.com/office/drawing/2014/main" id="{FF95691F-760F-4CF5-9AB6-EB2DBAD9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47688"/>
            <a:ext cx="48387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7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tero&quot;">
            <a:extLst>
              <a:ext uri="{FF2B5EF4-FFF2-40B4-BE49-F238E27FC236}">
                <a16:creationId xmlns:a16="http://schemas.microsoft.com/office/drawing/2014/main" id="{CF955E60-603F-4040-8A45-4A66D187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0718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tero&quot;">
            <a:extLst>
              <a:ext uri="{FF2B5EF4-FFF2-40B4-BE49-F238E27FC236}">
                <a16:creationId xmlns:a16="http://schemas.microsoft.com/office/drawing/2014/main" id="{0F38EFFD-FF23-4212-B8EE-5C668AB1B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" b="-2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4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83167"/>
            <a:ext cx="3968749" cy="5291666"/>
          </a:xfrm>
          <a:prstGeom prst="rect">
            <a:avLst/>
          </a:prstGeom>
          <a:noFill/>
        </p:spPr>
      </p:pic>
      <p:pic>
        <p:nvPicPr>
          <p:cNvPr id="3074" name="Picture 2" descr="Image result for botero la infanta&quot;">
            <a:extLst>
              <a:ext uri="{FF2B5EF4-FFF2-40B4-BE49-F238E27FC236}">
                <a16:creationId xmlns:a16="http://schemas.microsoft.com/office/drawing/2014/main" id="{D402B5E6-B1FA-423F-8A05-3A0E3BF3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648" y="1080627"/>
            <a:ext cx="3968751" cy="4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A9FB74-AA16-44C8-BE92-0E833271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81" y="0"/>
            <a:ext cx="539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¿Quién es?</vt:lpstr>
      <vt:lpstr>¿Quién es?</vt:lpstr>
      <vt:lpstr>PowerPoint Presentation</vt:lpstr>
      <vt:lpstr>Es un artista abstracto en el sentido más fundamental de la palabra, eligiendo qué colores, formas y proporciones utilizar basados en el pensamiento intuitivo estético.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Romero, Alejandro M</dc:creator>
  <cp:lastModifiedBy>Romero, Alejandro M</cp:lastModifiedBy>
  <cp:revision>1</cp:revision>
  <dcterms:created xsi:type="dcterms:W3CDTF">2019-12-04T13:59:29Z</dcterms:created>
  <dcterms:modified xsi:type="dcterms:W3CDTF">2019-12-04T13:59:58Z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romeroa@fultonschools.org</vt:lpwstr>
  </property>
  <property fmtid="{D5CDD505-2E9C-101B-9397-08002B2CF9AE}" pid="5" name="MSIP_Label_0ee3c538-ec52-435f-ae58-017644bd9513_SetDate">
    <vt:lpwstr>2019-12-04T13:59:55.5964643Z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