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796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diego velazquez las meninas&quot;">
            <a:extLst>
              <a:ext uri="{FF2B5EF4-FFF2-40B4-BE49-F238E27FC236}">
                <a16:creationId xmlns:a16="http://schemas.microsoft.com/office/drawing/2014/main" id="{DB006F11-206A-4B33-9365-5ACAF0EB9A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1" r="9091" b="1284"/>
          <a:stretch/>
        </p:blipFill>
        <p:spPr bwMode="auto">
          <a:xfrm>
            <a:off x="2" y="1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E702840B-BF21-4AB3-9552-AE05709A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7" y="3064931"/>
            <a:ext cx="8293042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3D3611-B063-4528-A65E-EE64E55EB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822" y="3429000"/>
            <a:ext cx="6829044" cy="1815860"/>
          </a:xfrm>
        </p:spPr>
        <p:txBody>
          <a:bodyPr>
            <a:normAutofit/>
          </a:bodyPr>
          <a:lstStyle/>
          <a:p>
            <a:r>
              <a:rPr lang="en-US" sz="6000" dirty="0"/>
              <a:t>Diego Velázquez</a:t>
            </a:r>
          </a:p>
        </p:txBody>
      </p:sp>
    </p:spTree>
    <p:extLst>
      <p:ext uri="{BB962C8B-B14F-4D97-AF65-F5344CB8AC3E}">
        <p14:creationId xmlns:p14="http://schemas.microsoft.com/office/powerpoint/2010/main" val="1101162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4E62F-B3A2-4715-B523-717CE7030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en-US" sz="4000" dirty="0"/>
              <a:t>Diego </a:t>
            </a:r>
            <a:r>
              <a:rPr lang="en-US" sz="4000" dirty="0" err="1"/>
              <a:t>velázquez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1BC0D-1BD4-47C7-AD11-C440E1EE6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6 de </a:t>
            </a:r>
            <a:r>
              <a:rPr lang="en-US" sz="2800" dirty="0" err="1"/>
              <a:t>junio</a:t>
            </a:r>
            <a:r>
              <a:rPr lang="en-US" sz="2800" dirty="0"/>
              <a:t> del 1599- Sevilla- 6 de </a:t>
            </a:r>
            <a:r>
              <a:rPr lang="en-US" sz="2800" dirty="0" err="1"/>
              <a:t>agosto</a:t>
            </a:r>
            <a:r>
              <a:rPr lang="en-US" sz="2800" dirty="0"/>
              <a:t> del 1660- Madrid</a:t>
            </a:r>
          </a:p>
          <a:p>
            <a:r>
              <a:rPr lang="en-US" sz="2800" dirty="0"/>
              <a:t>El mayor </a:t>
            </a:r>
            <a:r>
              <a:rPr lang="en-US" sz="2800" dirty="0" err="1"/>
              <a:t>artista</a:t>
            </a:r>
            <a:r>
              <a:rPr lang="en-US" sz="2800" dirty="0"/>
              <a:t> de la </a:t>
            </a:r>
            <a:r>
              <a:rPr lang="en-US" sz="2800" dirty="0" err="1"/>
              <a:t>epoca</a:t>
            </a:r>
            <a:r>
              <a:rPr lang="en-US" sz="2800" dirty="0"/>
              <a:t> de </a:t>
            </a:r>
            <a:r>
              <a:rPr lang="en-US" sz="2800" dirty="0" err="1"/>
              <a:t>oro</a:t>
            </a:r>
            <a:r>
              <a:rPr lang="en-US" sz="2800" dirty="0"/>
              <a:t> de </a:t>
            </a:r>
            <a:r>
              <a:rPr lang="en-US" sz="2800" dirty="0" err="1"/>
              <a:t>España</a:t>
            </a:r>
            <a:endParaRPr lang="en-US" sz="2800" dirty="0"/>
          </a:p>
          <a:p>
            <a:r>
              <a:rPr lang="en-US" sz="2800" dirty="0"/>
              <a:t>A los 11 </a:t>
            </a:r>
            <a:r>
              <a:rPr lang="en-US" sz="2800" dirty="0" err="1"/>
              <a:t>años</a:t>
            </a:r>
            <a:r>
              <a:rPr lang="en-US" sz="2800" dirty="0"/>
              <a:t> </a:t>
            </a:r>
            <a:r>
              <a:rPr lang="en-US" sz="2800" dirty="0" err="1"/>
              <a:t>empezó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aprendizaje</a:t>
            </a:r>
            <a:r>
              <a:rPr lang="en-US" sz="2800" dirty="0"/>
              <a:t> bajo Francisco Pacheco.</a:t>
            </a:r>
          </a:p>
          <a:p>
            <a:r>
              <a:rPr lang="en-US" sz="2800" dirty="0"/>
              <a:t>Lo </a:t>
            </a:r>
            <a:r>
              <a:rPr lang="en-US" sz="2800" dirty="0" err="1"/>
              <a:t>terminó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1617 y se </a:t>
            </a:r>
            <a:r>
              <a:rPr lang="en-US" sz="2800" dirty="0" err="1"/>
              <a:t>casó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1618.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72F63BA-7537-485F-BFCA-EA001ED44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77388" y="482171"/>
            <a:chExt cx="4074533" cy="5149101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48929BF-8F78-4421-A0CA-BC72A335B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90DA111-CADC-4534-B902-8BB5DBF75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Image result for diego velazquez autorretrato&quot;">
            <a:extLst>
              <a:ext uri="{FF2B5EF4-FFF2-40B4-BE49-F238E27FC236}">
                <a16:creationId xmlns:a16="http://schemas.microsoft.com/office/drawing/2014/main" id="{D90E662C-5905-45C5-8526-AB1FE8430A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0" r="4812" b="-4"/>
          <a:stretch/>
        </p:blipFill>
        <p:spPr bwMode="auto">
          <a:xfrm>
            <a:off x="7790447" y="700744"/>
            <a:ext cx="3450289" cy="476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77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7B8E4-0556-4627-BE2F-86CA360F6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8" y="1320426"/>
            <a:ext cx="4494794" cy="4310846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err="1"/>
              <a:t>Pasó</a:t>
            </a:r>
            <a:r>
              <a:rPr lang="en-US" sz="2800" dirty="0"/>
              <a:t> </a:t>
            </a:r>
            <a:r>
              <a:rPr lang="en-US" sz="2800" dirty="0" err="1"/>
              <a:t>mucho</a:t>
            </a:r>
            <a:r>
              <a:rPr lang="en-US" sz="2800" dirty="0"/>
              <a:t> de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vida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Sevilla.</a:t>
            </a:r>
          </a:p>
          <a:p>
            <a:r>
              <a:rPr lang="en-US" sz="2800" dirty="0"/>
              <a:t>El </a:t>
            </a:r>
            <a:r>
              <a:rPr lang="en-US" sz="2800" dirty="0" err="1"/>
              <a:t>estilo</a:t>
            </a:r>
            <a:r>
              <a:rPr lang="en-US" sz="2800" dirty="0"/>
              <a:t> Caravaggio lo </a:t>
            </a:r>
            <a:r>
              <a:rPr lang="en-US" sz="2800" dirty="0" err="1"/>
              <a:t>influyó</a:t>
            </a:r>
            <a:r>
              <a:rPr lang="en-US" sz="2800" dirty="0"/>
              <a:t>.</a:t>
            </a:r>
          </a:p>
          <a:p>
            <a:r>
              <a:rPr lang="en-US" sz="2800" dirty="0"/>
              <a:t>Se </a:t>
            </a:r>
            <a:r>
              <a:rPr lang="en-US" sz="2800" dirty="0" err="1"/>
              <a:t>mudó</a:t>
            </a:r>
            <a:r>
              <a:rPr lang="en-US" sz="2800" dirty="0"/>
              <a:t> al </a:t>
            </a:r>
            <a:r>
              <a:rPr lang="en-US" sz="2800" dirty="0" err="1"/>
              <a:t>corte</a:t>
            </a:r>
            <a:r>
              <a:rPr lang="en-US" sz="2800" dirty="0"/>
              <a:t> del Rey Felipe IV.</a:t>
            </a:r>
          </a:p>
          <a:p>
            <a:r>
              <a:rPr lang="en-US" sz="2800" dirty="0" err="1"/>
              <a:t>Esta</a:t>
            </a:r>
            <a:r>
              <a:rPr lang="en-US" sz="2800" dirty="0"/>
              <a:t> </a:t>
            </a:r>
            <a:r>
              <a:rPr lang="en-US" sz="2800" dirty="0" err="1"/>
              <a:t>epoca</a:t>
            </a:r>
            <a:r>
              <a:rPr lang="en-US" sz="2800" dirty="0"/>
              <a:t> es </a:t>
            </a:r>
            <a:r>
              <a:rPr lang="en-US" sz="2800" dirty="0" err="1"/>
              <a:t>cuándo</a:t>
            </a:r>
            <a:r>
              <a:rPr lang="en-US" sz="2800" dirty="0"/>
              <a:t> se </a:t>
            </a:r>
            <a:r>
              <a:rPr lang="en-US" sz="2800" dirty="0" err="1"/>
              <a:t>convirtió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un </a:t>
            </a:r>
            <a:r>
              <a:rPr lang="en-US" sz="2800" dirty="0" err="1"/>
              <a:t>artista</a:t>
            </a:r>
            <a:r>
              <a:rPr lang="en-US" sz="2800" dirty="0"/>
              <a:t> </a:t>
            </a:r>
            <a:r>
              <a:rPr lang="en-US" sz="2800" dirty="0" err="1"/>
              <a:t>famoso</a:t>
            </a:r>
            <a:endParaRPr lang="en-US" sz="2800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6ECD7E6-4E68-4AA6-864A-6828B6EC1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015161F-D342-4A16-AA7A-F3ECC1284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99EC793-B1FE-496C-A671-5F3663264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Image result for diego velazquez paintings&quot;">
            <a:extLst>
              <a:ext uri="{FF2B5EF4-FFF2-40B4-BE49-F238E27FC236}">
                <a16:creationId xmlns:a16="http://schemas.microsoft.com/office/drawing/2014/main" id="{2975B2AD-A0F0-4A01-9477-5E549D9BEF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217"/>
          <a:stretch/>
        </p:blipFill>
        <p:spPr bwMode="auto">
          <a:xfrm>
            <a:off x="5619933" y="743495"/>
            <a:ext cx="5772186" cy="462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845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66A25-85CE-48BC-9981-25C9E6775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8" y="980562"/>
            <a:ext cx="4813619" cy="465071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1629-1631- </a:t>
            </a:r>
            <a:r>
              <a:rPr lang="en-US" sz="3200" dirty="0" err="1"/>
              <a:t>vivió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Italia para </a:t>
            </a:r>
            <a:r>
              <a:rPr lang="en-US" sz="3200" dirty="0" err="1"/>
              <a:t>mejorar</a:t>
            </a:r>
            <a:r>
              <a:rPr lang="en-US" sz="3200" dirty="0"/>
              <a:t> </a:t>
            </a:r>
            <a:r>
              <a:rPr lang="en-US" sz="3200" dirty="0" err="1"/>
              <a:t>su</a:t>
            </a:r>
            <a:r>
              <a:rPr lang="en-US" sz="3200" dirty="0"/>
              <a:t> </a:t>
            </a:r>
            <a:r>
              <a:rPr lang="en-US" sz="3200" dirty="0" err="1"/>
              <a:t>estilo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Pintó</a:t>
            </a:r>
            <a:r>
              <a:rPr lang="en-US" sz="3200" dirty="0"/>
              <a:t> </a:t>
            </a:r>
            <a:r>
              <a:rPr lang="en-US" sz="3200" dirty="0" err="1"/>
              <a:t>muchos</a:t>
            </a:r>
            <a:r>
              <a:rPr lang="en-US" sz="3200" dirty="0"/>
              <a:t> </a:t>
            </a:r>
            <a:r>
              <a:rPr lang="en-US" sz="3200" dirty="0" err="1"/>
              <a:t>retratos</a:t>
            </a:r>
            <a:r>
              <a:rPr lang="en-US" sz="3200" dirty="0"/>
              <a:t> de los </a:t>
            </a:r>
            <a:r>
              <a:rPr lang="en-US" sz="3200" dirty="0" err="1"/>
              <a:t>reyes</a:t>
            </a:r>
            <a:r>
              <a:rPr lang="en-US" sz="3200" dirty="0"/>
              <a:t> y la </a:t>
            </a:r>
            <a:r>
              <a:rPr lang="en-US" sz="3200" dirty="0" err="1"/>
              <a:t>familia</a:t>
            </a:r>
            <a:r>
              <a:rPr lang="en-US" sz="3200" dirty="0"/>
              <a:t> real.</a:t>
            </a:r>
          </a:p>
          <a:p>
            <a:r>
              <a:rPr lang="en-US" sz="3200" dirty="0" err="1"/>
              <a:t>Trabajaba</a:t>
            </a:r>
            <a:r>
              <a:rPr lang="en-US" sz="3200" dirty="0"/>
              <a:t> para el </a:t>
            </a:r>
            <a:r>
              <a:rPr lang="en-US" sz="3200" dirty="0" err="1"/>
              <a:t>rey</a:t>
            </a:r>
            <a:r>
              <a:rPr lang="en-US" sz="3200" dirty="0"/>
              <a:t> Felipe IV.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6ECD7E6-4E68-4AA6-864A-6828B6EC1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015161F-D342-4A16-AA7A-F3ECC1284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99EC793-B1FE-496C-A671-5F3663264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 descr="Image result for diego velazquez paintings&quot;">
            <a:extLst>
              <a:ext uri="{FF2B5EF4-FFF2-40B4-BE49-F238E27FC236}">
                <a16:creationId xmlns:a16="http://schemas.microsoft.com/office/drawing/2014/main" id="{FDF659EC-A4D1-4622-B20E-44868C71FA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6" r="2" b="2"/>
          <a:stretch/>
        </p:blipFill>
        <p:spPr bwMode="auto">
          <a:xfrm>
            <a:off x="5669004" y="736784"/>
            <a:ext cx="5729152" cy="459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714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AF34D-63E7-4A2B-B03A-EAB8955EA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891" y="1342872"/>
            <a:ext cx="6234022" cy="3936087"/>
          </a:xfrm>
        </p:spPr>
        <p:txBody>
          <a:bodyPr>
            <a:normAutofit/>
          </a:bodyPr>
          <a:lstStyle/>
          <a:p>
            <a:r>
              <a:rPr lang="en-US" sz="3000" dirty="0" err="1"/>
              <a:t>Pintó</a:t>
            </a:r>
            <a:r>
              <a:rPr lang="en-US" sz="3000" dirty="0"/>
              <a:t> </a:t>
            </a:r>
            <a:r>
              <a:rPr lang="en-US" sz="3000" dirty="0" err="1"/>
              <a:t>retratos</a:t>
            </a:r>
            <a:r>
              <a:rPr lang="en-US" sz="3000" dirty="0"/>
              <a:t> </a:t>
            </a:r>
            <a:r>
              <a:rPr lang="en-US" sz="3000" dirty="0" err="1"/>
              <a:t>religiosos</a:t>
            </a:r>
            <a:r>
              <a:rPr lang="en-US" sz="3000" dirty="0"/>
              <a:t>.</a:t>
            </a:r>
          </a:p>
          <a:p>
            <a:r>
              <a:rPr lang="en-US" sz="3000" dirty="0" err="1"/>
              <a:t>En</a:t>
            </a:r>
            <a:r>
              <a:rPr lang="en-US" sz="3000" dirty="0"/>
              <a:t> 1649 </a:t>
            </a:r>
            <a:r>
              <a:rPr lang="en-US" sz="3000" dirty="0" err="1"/>
              <a:t>hizo</a:t>
            </a:r>
            <a:r>
              <a:rPr lang="en-US" sz="3000" dirty="0"/>
              <a:t> un </a:t>
            </a:r>
            <a:r>
              <a:rPr lang="en-US" sz="3000" dirty="0" err="1"/>
              <a:t>retrato</a:t>
            </a:r>
            <a:r>
              <a:rPr lang="en-US" sz="3000" dirty="0"/>
              <a:t> del Papa </a:t>
            </a:r>
            <a:r>
              <a:rPr lang="en-US" sz="3000" dirty="0" err="1"/>
              <a:t>Inocente</a:t>
            </a:r>
            <a:r>
              <a:rPr lang="en-US" sz="3000" dirty="0"/>
              <a:t> X.</a:t>
            </a:r>
          </a:p>
          <a:p>
            <a:r>
              <a:rPr lang="en-US" sz="3000" dirty="0" err="1"/>
              <a:t>Muchos</a:t>
            </a:r>
            <a:r>
              <a:rPr lang="en-US" sz="3000" dirty="0"/>
              <a:t> </a:t>
            </a:r>
            <a:r>
              <a:rPr lang="en-US" sz="3000" dirty="0" err="1"/>
              <a:t>dicen</a:t>
            </a:r>
            <a:r>
              <a:rPr lang="en-US" sz="3000" dirty="0"/>
              <a:t> que </a:t>
            </a:r>
            <a:r>
              <a:rPr lang="en-US" sz="3000" dirty="0" err="1"/>
              <a:t>este</a:t>
            </a:r>
            <a:r>
              <a:rPr lang="en-US" sz="3000" dirty="0"/>
              <a:t> </a:t>
            </a:r>
            <a:r>
              <a:rPr lang="en-US" sz="3000" dirty="0" err="1"/>
              <a:t>retrato</a:t>
            </a:r>
            <a:r>
              <a:rPr lang="en-US" sz="3000" dirty="0"/>
              <a:t> es </a:t>
            </a:r>
            <a:r>
              <a:rPr lang="en-US" sz="3000" dirty="0" err="1"/>
              <a:t>uno</a:t>
            </a:r>
            <a:r>
              <a:rPr lang="en-US" sz="3000" dirty="0"/>
              <a:t> de sus </a:t>
            </a:r>
            <a:r>
              <a:rPr lang="en-US" sz="3000" dirty="0" err="1"/>
              <a:t>más</a:t>
            </a:r>
            <a:r>
              <a:rPr lang="en-US" sz="3000" dirty="0"/>
              <a:t> </a:t>
            </a:r>
            <a:r>
              <a:rPr lang="en-US" sz="3000" dirty="0" err="1"/>
              <a:t>impresionantes</a:t>
            </a:r>
            <a:r>
              <a:rPr lang="en-US" sz="3000" dirty="0"/>
              <a:t> por los </a:t>
            </a:r>
            <a:r>
              <a:rPr lang="en-US" sz="3000" dirty="0" err="1"/>
              <a:t>detalles</a:t>
            </a:r>
            <a:r>
              <a:rPr lang="en-US" sz="3000" dirty="0"/>
              <a:t>.</a:t>
            </a:r>
          </a:p>
          <a:p>
            <a:endParaRPr lang="en-US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72F63BA-7537-485F-BFCA-EA001ED44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77388" y="482171"/>
            <a:chExt cx="4074533" cy="5149101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48929BF-8F78-4421-A0CA-BC72A335B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90DA111-CADC-4534-B902-8BB5DBF75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2" name="Picture 2" descr="Image result for diego velazquez pope innocent x&quot;">
            <a:extLst>
              <a:ext uri="{FF2B5EF4-FFF2-40B4-BE49-F238E27FC236}">
                <a16:creationId xmlns:a16="http://schemas.microsoft.com/office/drawing/2014/main" id="{8F4C745C-EB2C-4E8B-979F-25A87BFFA7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2" b="-4"/>
          <a:stretch/>
        </p:blipFill>
        <p:spPr bwMode="auto">
          <a:xfrm>
            <a:off x="7724239" y="538912"/>
            <a:ext cx="3610870" cy="498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661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FA057-3CAB-4ACC-963D-660DA787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en-US" dirty="0"/>
              <a:t>La </a:t>
            </a:r>
            <a:r>
              <a:rPr lang="en-US" dirty="0" err="1"/>
              <a:t>obra</a:t>
            </a:r>
            <a:r>
              <a:rPr lang="en-US" dirty="0"/>
              <a:t> </a:t>
            </a:r>
            <a:r>
              <a:rPr lang="en-US" dirty="0" err="1"/>
              <a:t>maestra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0841E-718B-4F43-9EFC-559F18713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r>
              <a:rPr lang="en-US" sz="3200" dirty="0" err="1"/>
              <a:t>Hecho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el </a:t>
            </a:r>
            <a:r>
              <a:rPr lang="en-US" sz="3200" dirty="0" err="1"/>
              <a:t>Alcázar</a:t>
            </a:r>
            <a:r>
              <a:rPr lang="en-US" sz="3200" dirty="0"/>
              <a:t>.</a:t>
            </a:r>
          </a:p>
          <a:p>
            <a:r>
              <a:rPr lang="en-US" sz="3200" dirty="0"/>
              <a:t>Taller de Velázquez.</a:t>
            </a:r>
          </a:p>
          <a:p>
            <a:r>
              <a:rPr lang="en-US" sz="3200" dirty="0"/>
              <a:t>Una de las </a:t>
            </a:r>
            <a:r>
              <a:rPr lang="en-US" sz="3200" dirty="0" err="1"/>
              <a:t>obras</a:t>
            </a:r>
            <a:r>
              <a:rPr lang="en-US" sz="3200" dirty="0"/>
              <a:t> </a:t>
            </a:r>
            <a:r>
              <a:rPr lang="en-US" sz="3200" dirty="0" err="1"/>
              <a:t>más</a:t>
            </a:r>
            <a:r>
              <a:rPr lang="en-US" sz="3200" dirty="0"/>
              <a:t> </a:t>
            </a:r>
            <a:r>
              <a:rPr lang="en-US" sz="3200" dirty="0" err="1"/>
              <a:t>importantes</a:t>
            </a:r>
            <a:r>
              <a:rPr lang="en-US" sz="3200" dirty="0"/>
              <a:t> de la </a:t>
            </a:r>
            <a:r>
              <a:rPr lang="en-US" sz="3200" dirty="0" err="1"/>
              <a:t>historia</a:t>
            </a:r>
            <a:r>
              <a:rPr lang="en-US" sz="3200" dirty="0"/>
              <a:t> del </a:t>
            </a:r>
            <a:r>
              <a:rPr lang="en-US" sz="3200" dirty="0" err="1"/>
              <a:t>arte</a:t>
            </a:r>
            <a:r>
              <a:rPr lang="en-US" sz="3200" dirty="0"/>
              <a:t>.</a:t>
            </a:r>
          </a:p>
          <a:p>
            <a:endParaRPr lang="en-US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72F63BA-7537-485F-BFCA-EA001ED44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77388" y="482171"/>
            <a:chExt cx="4074533" cy="5149101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48929BF-8F78-4421-A0CA-BC72A335B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90DA111-CADC-4534-B902-8BB5DBF75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46" name="Picture 2" descr="Image result for las meninas&quot;">
            <a:extLst>
              <a:ext uri="{FF2B5EF4-FFF2-40B4-BE49-F238E27FC236}">
                <a16:creationId xmlns:a16="http://schemas.microsoft.com/office/drawing/2014/main" id="{B96DB0A7-4F54-4241-8496-B545CE3C61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" r="13784" b="-4"/>
          <a:stretch/>
        </p:blipFill>
        <p:spPr bwMode="auto">
          <a:xfrm>
            <a:off x="7790447" y="650519"/>
            <a:ext cx="3450289" cy="476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932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e result for diego velazquez paintings&quot;">
            <a:extLst>
              <a:ext uri="{FF2B5EF4-FFF2-40B4-BE49-F238E27FC236}">
                <a16:creationId xmlns:a16="http://schemas.microsoft.com/office/drawing/2014/main" id="{7615D53B-78D0-4AAF-95D0-E814F6187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474" y="1123527"/>
            <a:ext cx="2473435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Image result for diego velazquez paintings&quot;">
            <a:extLst>
              <a:ext uri="{FF2B5EF4-FFF2-40B4-BE49-F238E27FC236}">
                <a16:creationId xmlns:a16="http://schemas.microsoft.com/office/drawing/2014/main" id="{DD3FB720-FC62-44C4-A4DA-5B6A718DD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0676" y="1904869"/>
            <a:ext cx="3537345" cy="304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6" descr="Image result for diego velazquez paintings&quot;">
            <a:extLst>
              <a:ext uri="{FF2B5EF4-FFF2-40B4-BE49-F238E27FC236}">
                <a16:creationId xmlns:a16="http://schemas.microsoft.com/office/drawing/2014/main" id="{674933F5-A9BB-4B4F-9154-3CEFF3A00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2336" y="1142084"/>
            <a:ext cx="3517120" cy="456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358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2FAC8C30-93FA-4F99-80C4-C952D83A4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F3ACDE2A-6BC1-4786-87B1-F7DA3535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0A2CC8B5-9886-4AFA-BE09-6178A4ED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Image result for diego velazquez paintings&quot;">
            <a:extLst>
              <a:ext uri="{FF2B5EF4-FFF2-40B4-BE49-F238E27FC236}">
                <a16:creationId xmlns:a16="http://schemas.microsoft.com/office/drawing/2014/main" id="{BFDA575A-9CCD-4964-883E-9C1D1EE88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716" y="932305"/>
            <a:ext cx="5159675" cy="42567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bacchus velazquez&quot;">
            <a:extLst>
              <a:ext uri="{FF2B5EF4-FFF2-40B4-BE49-F238E27FC236}">
                <a16:creationId xmlns:a16="http://schemas.microsoft.com/office/drawing/2014/main" id="{816ACBB1-FD62-4253-AD4A-B526E3EC8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8857" y="1177390"/>
            <a:ext cx="5159676" cy="37665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08949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160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Rockwell</vt:lpstr>
      <vt:lpstr>Gallery</vt:lpstr>
      <vt:lpstr>Diego Velázquez</vt:lpstr>
      <vt:lpstr>Diego velázquez</vt:lpstr>
      <vt:lpstr>PowerPoint Presentation</vt:lpstr>
      <vt:lpstr>PowerPoint Presentation</vt:lpstr>
      <vt:lpstr>PowerPoint Presentation</vt:lpstr>
      <vt:lpstr>La obra maestra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Diego Velázquez</dc:title>
  <dc:creator>Romero, Alejandro M</dc:creator>
  <cp:lastModifiedBy>Romero, Alejandro M</cp:lastModifiedBy>
  <cp:revision>6</cp:revision>
  <dcterms:created xsi:type="dcterms:W3CDTF">2019-12-02T01:54:14Z</dcterms:created>
  <dcterms:modified xsi:type="dcterms:W3CDTF">2019-12-02T19:20:23Z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iteId">
    <vt:lpwstr>0cdcb198-8169-4b70-ba9f-da7e3ba700c2</vt:lpwstr>
  </property>
  <property fmtid="{D5CDD505-2E9C-101B-9397-08002B2CF9AE}" pid="4" name="MSIP_Label_0ee3c538-ec52-435f-ae58-017644bd9513_Owner">
    <vt:lpwstr>romeroa@fultonschools.org</vt:lpwstr>
  </property>
  <property fmtid="{D5CDD505-2E9C-101B-9397-08002B2CF9AE}" pid="5" name="MSIP_Label_0ee3c538-ec52-435f-ae58-017644bd9513_SetDate">
    <vt:lpwstr>2019-12-02T01:54:34.2436457Z</vt:lpwstr>
  </property>
  <property fmtid="{D5CDD505-2E9C-101B-9397-08002B2CF9AE}" pid="6" name="MSIP_Label_0ee3c538-ec52-435f-ae58-017644bd9513_Name">
    <vt:lpwstr>General</vt:lpwstr>
  </property>
  <property fmtid="{D5CDD505-2E9C-101B-9397-08002B2CF9AE}" pid="7" name="MSIP_Label_0ee3c538-ec52-435f-ae58-017644bd9513_Application">
    <vt:lpwstr>Microsoft Azure Information Protection</vt:lpwstr>
  </property>
  <property fmtid="{D5CDD505-2E9C-101B-9397-08002B2CF9AE}" pid="8" name="MSIP_Label_0ee3c538-ec52-435f-ae58-017644bd9513_Extended_MSFT_Method">
    <vt:lpwstr>Automatic</vt:lpwstr>
  </property>
  <property fmtid="{D5CDD505-2E9C-101B-9397-08002B2CF9AE}" pid="9" name="Sensitivity">
    <vt:lpwstr>General</vt:lpwstr>
  </property>
</Properties>
</file>