
<file path=[Content_Types].xml><?xml version="1.0" encoding="utf-8"?>
<Types xmlns="http://schemas.openxmlformats.org/package/2006/content-types">
  <Default Extension="ashx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1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9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2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3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4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8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0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974897@N04/695700788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mlifestyledesign.wordpress.com/2011/12/08/diego-rivera-the-mexican-fresco-muralists-125th-birthday" TargetMode="External"/><Relationship Id="rId2" Type="http://schemas.openxmlformats.org/officeDocument/2006/relationships/image" Target="../media/image2.ashx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gallery.org/wiki/painting_295350/Diego-Rivera/Self-Portrait-Dedicated-to-Irene-Rich-(Autorretrato-dedicado-a-Irene-Rich)-194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47660-7571-4A0F-9E3C-73628010F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21" b="184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654F7-3488-4BEE-B781-4C4761C6A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Diego Rivera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FD21D-1AB8-40C0-9950-6B990796E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07775-8921-4A7F-A00C-E601B9998045}"/>
              </a:ext>
            </a:extLst>
          </p:cNvPr>
          <p:cNvSpPr txBox="1"/>
          <p:nvPr/>
        </p:nvSpPr>
        <p:spPr>
          <a:xfrm>
            <a:off x="9900988" y="6657945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9974897@N04/695700788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8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42150-55FA-42C7-87DF-E2E44C6D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Diego</a:t>
            </a:r>
          </a:p>
        </p:txBody>
      </p:sp>
      <p:pic>
        <p:nvPicPr>
          <p:cNvPr id="5" name="Content Placeholder 4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028D6980-135B-4001-890E-CCDC6FA28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729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616A2F-A781-4DA7-84C9-AF2B03B5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Nacido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en</a:t>
            </a:r>
            <a:r>
              <a:rPr lang="en-US" sz="2800" dirty="0">
                <a:solidFill>
                  <a:srgbClr val="FFFFFF"/>
                </a:solidFill>
              </a:rPr>
              <a:t> Guanajuato, Mexico el 8 de </a:t>
            </a:r>
            <a:r>
              <a:rPr lang="en-US" sz="2800" dirty="0" err="1">
                <a:solidFill>
                  <a:srgbClr val="FFFFFF"/>
                </a:solidFill>
              </a:rPr>
              <a:t>diciembre</a:t>
            </a:r>
            <a:r>
              <a:rPr lang="en-US" sz="2800" dirty="0">
                <a:solidFill>
                  <a:srgbClr val="FFFFFF"/>
                </a:solidFill>
              </a:rPr>
              <a:t> del 1886.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Murio</a:t>
            </a:r>
            <a:r>
              <a:rPr lang="en-US" sz="2800" dirty="0">
                <a:solidFill>
                  <a:srgbClr val="FFFFFF"/>
                </a:solidFill>
              </a:rPr>
              <a:t> el 24 de </a:t>
            </a:r>
            <a:r>
              <a:rPr lang="en-US" sz="2800" dirty="0" err="1">
                <a:solidFill>
                  <a:srgbClr val="FFFFFF"/>
                </a:solidFill>
              </a:rPr>
              <a:t>noviembre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del 1957 </a:t>
            </a:r>
            <a:r>
              <a:rPr lang="en-US" sz="2800" dirty="0" err="1">
                <a:solidFill>
                  <a:srgbClr val="FFFFFF"/>
                </a:solidFill>
              </a:rPr>
              <a:t>en</a:t>
            </a:r>
            <a:r>
              <a:rPr lang="en-US" sz="2800" dirty="0">
                <a:solidFill>
                  <a:srgbClr val="FFFFFF"/>
                </a:solidFill>
              </a:rPr>
              <a:t> la ciudad de Mexico.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Se </a:t>
            </a:r>
            <a:r>
              <a:rPr lang="en-US" sz="2800" dirty="0" err="1">
                <a:solidFill>
                  <a:srgbClr val="FFFFFF"/>
                </a:solidFill>
              </a:rPr>
              <a:t>caso</a:t>
            </a:r>
            <a:r>
              <a:rPr lang="en-US" sz="2800" dirty="0">
                <a:solidFill>
                  <a:srgbClr val="FFFFFF"/>
                </a:solidFill>
              </a:rPr>
              <a:t> con Frida Kahlo.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5DE0F-9134-4647-A5C7-68B2C6A8CA9D}"/>
              </a:ext>
            </a:extLst>
          </p:cNvPr>
          <p:cNvSpPr txBox="1"/>
          <p:nvPr/>
        </p:nvSpPr>
        <p:spPr>
          <a:xfrm>
            <a:off x="1862686" y="6657945"/>
            <a:ext cx="271741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lmlifestyledesign.wordpress.com/2011/12/08/diego-rivera-the-mexican-fresco-muralists-125th-birthd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61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6B321-1041-4CDE-80A5-380290AD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 </a:t>
            </a:r>
            <a:r>
              <a:rPr lang="en-US" sz="4000" dirty="0" err="1">
                <a:solidFill>
                  <a:srgbClr val="FFFFFF"/>
                </a:solidFill>
              </a:rPr>
              <a:t>joven</a:t>
            </a:r>
            <a:r>
              <a:rPr lang="en-US" sz="4000" dirty="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5" name="Content Placeholder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05B6623-1C89-4A6B-A9BE-0251E326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60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ACE629-C9F2-4B67-A56A-ABB19EAA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6455456" cy="3885054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Asistio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escuela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artes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finas</a:t>
            </a:r>
            <a:r>
              <a:rPr lang="en-US" sz="2000" dirty="0">
                <a:solidFill>
                  <a:srgbClr val="FFFFFF"/>
                </a:solidFill>
              </a:rPr>
              <a:t> de San Carlos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la ciudad de Mexico a los 11.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</a:rPr>
              <a:t>Expulsado</a:t>
            </a:r>
            <a:r>
              <a:rPr lang="en-US" sz="2000" dirty="0">
                <a:solidFill>
                  <a:srgbClr val="FFFFFF"/>
                </a:solidFill>
              </a:rPr>
              <a:t> por </a:t>
            </a:r>
            <a:r>
              <a:rPr lang="en-US" sz="2000" dirty="0" err="1">
                <a:solidFill>
                  <a:srgbClr val="FFFFFF"/>
                </a:solidFill>
              </a:rPr>
              <a:t>participar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una </a:t>
            </a:r>
            <a:r>
              <a:rPr lang="en-US" sz="2000" dirty="0" err="1">
                <a:solidFill>
                  <a:srgbClr val="FFFFFF"/>
                </a:solidFill>
              </a:rPr>
              <a:t>manifestacion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Continuo sus </a:t>
            </a:r>
            <a:r>
              <a:rPr lang="en-US" sz="2000" dirty="0" err="1">
                <a:solidFill>
                  <a:srgbClr val="FFFFFF"/>
                </a:solidFill>
              </a:rPr>
              <a:t>estudios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Madrid.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No le gusto el </a:t>
            </a:r>
            <a:r>
              <a:rPr lang="en-US" sz="2000" dirty="0" err="1">
                <a:solidFill>
                  <a:srgbClr val="FFFFFF"/>
                </a:solidFill>
              </a:rPr>
              <a:t>estilo</a:t>
            </a:r>
            <a:r>
              <a:rPr lang="en-US" sz="2000" dirty="0">
                <a:solidFill>
                  <a:srgbClr val="FFFFFF"/>
                </a:solidFill>
              </a:rPr>
              <a:t> del </a:t>
            </a:r>
            <a:r>
              <a:rPr lang="en-US" sz="2000" dirty="0" err="1">
                <a:solidFill>
                  <a:srgbClr val="FFFFFF"/>
                </a:solidFill>
              </a:rPr>
              <a:t>arte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Espana</a:t>
            </a:r>
            <a:r>
              <a:rPr lang="en-US" sz="2000" dirty="0">
                <a:solidFill>
                  <a:srgbClr val="FFFFFF"/>
                </a:solidFill>
              </a:rPr>
              <a:t>, se </a:t>
            </a:r>
            <a:r>
              <a:rPr lang="en-US" sz="2000" dirty="0" err="1">
                <a:solidFill>
                  <a:srgbClr val="FFFFFF"/>
                </a:solidFill>
              </a:rPr>
              <a:t>mudo</a:t>
            </a:r>
            <a:r>
              <a:rPr lang="en-US" sz="2000" dirty="0">
                <a:solidFill>
                  <a:srgbClr val="FFFFFF"/>
                </a:solidFill>
              </a:rPr>
              <a:t> a Paris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1909.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</a:rPr>
              <a:t>Regreso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su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primera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escuela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Mexico </a:t>
            </a:r>
            <a:r>
              <a:rPr lang="en-US" sz="2000" dirty="0" err="1">
                <a:solidFill>
                  <a:srgbClr val="FFFFFF"/>
                </a:solidFill>
              </a:rPr>
              <a:t>donde</a:t>
            </a:r>
            <a:r>
              <a:rPr lang="en-US" sz="2000" dirty="0">
                <a:solidFill>
                  <a:srgbClr val="FFFFFF"/>
                </a:solidFill>
              </a:rPr>
              <a:t> lo </a:t>
            </a:r>
            <a:r>
              <a:rPr lang="en-US" sz="2000" dirty="0" err="1">
                <a:solidFill>
                  <a:srgbClr val="FFFFFF"/>
                </a:solidFill>
              </a:rPr>
              <a:t>celebraron</a:t>
            </a:r>
            <a:r>
              <a:rPr lang="en-US" sz="2000" dirty="0">
                <a:solidFill>
                  <a:srgbClr val="FFFFFF"/>
                </a:solidFill>
              </a:rPr>
              <a:t> por </a:t>
            </a:r>
            <a:r>
              <a:rPr lang="en-US" sz="2000" dirty="0" err="1">
                <a:solidFill>
                  <a:srgbClr val="FFFFFF"/>
                </a:solidFill>
              </a:rPr>
              <a:t>llegar</a:t>
            </a:r>
            <a:r>
              <a:rPr lang="en-US" sz="2000" dirty="0">
                <a:solidFill>
                  <a:srgbClr val="FFFFFF"/>
                </a:solidFill>
              </a:rPr>
              <a:t> a ser un </a:t>
            </a:r>
            <a:r>
              <a:rPr lang="en-US" sz="2000" dirty="0" err="1">
                <a:solidFill>
                  <a:srgbClr val="FFFFFF"/>
                </a:solidFill>
              </a:rPr>
              <a:t>artista</a:t>
            </a:r>
            <a:r>
              <a:rPr lang="en-US" sz="2000" dirty="0">
                <a:solidFill>
                  <a:srgbClr val="FFFFFF"/>
                </a:solidFill>
              </a:rPr>
              <a:t> Famoso.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49F44-940B-4A44-850A-610B05D668B4}"/>
              </a:ext>
            </a:extLst>
          </p:cNvPr>
          <p:cNvSpPr txBox="1"/>
          <p:nvPr/>
        </p:nvSpPr>
        <p:spPr>
          <a:xfrm>
            <a:off x="1862686" y="6657945"/>
            <a:ext cx="271741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wikigallery.org/wiki/painting_295350/Diego-Rivera/Self-Portrait-Dedicated-to-Irene-Rich-(Autorretrato-dedicado-a-Irene-Rich)-19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5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33A36-2820-48A2-BD8C-CE55ABC4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Sus </a:t>
            </a:r>
            <a:r>
              <a:rPr lang="en-US" sz="4000" dirty="0" err="1">
                <a:solidFill>
                  <a:srgbClr val="FFFFFF"/>
                </a:solidFill>
              </a:rPr>
              <a:t>obras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028" name="Picture 4" descr="Image result for diego rivera cubism&quot;">
            <a:extLst>
              <a:ext uri="{FF2B5EF4-FFF2-40B4-BE49-F238E27FC236}">
                <a16:creationId xmlns:a16="http://schemas.microsoft.com/office/drawing/2014/main" id="{3DD60762-5A79-4180-81D0-1616BF1A0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1441-28AF-4F53-A1DF-5A19EC5F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 fontScale="92500"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Empezo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como</a:t>
            </a:r>
            <a:r>
              <a:rPr lang="en-US" sz="2800" dirty="0">
                <a:solidFill>
                  <a:srgbClr val="FFFFFF"/>
                </a:solidFill>
              </a:rPr>
              <a:t> un </a:t>
            </a:r>
            <a:r>
              <a:rPr lang="en-US" sz="2800" dirty="0" err="1">
                <a:solidFill>
                  <a:srgbClr val="FFFFFF"/>
                </a:solidFill>
              </a:rPr>
              <a:t>artista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influyido</a:t>
            </a:r>
            <a:r>
              <a:rPr lang="en-US" sz="2800" dirty="0">
                <a:solidFill>
                  <a:srgbClr val="FFFFFF"/>
                </a:solidFill>
              </a:rPr>
              <a:t> por Picasso- cubism.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Pero se </a:t>
            </a:r>
            <a:r>
              <a:rPr lang="en-US" sz="2800" dirty="0" err="1">
                <a:solidFill>
                  <a:srgbClr val="FFFFFF"/>
                </a:solidFill>
              </a:rPr>
              <a:t>acostumbro</a:t>
            </a:r>
            <a:r>
              <a:rPr lang="en-US" sz="2800" dirty="0">
                <a:solidFill>
                  <a:srgbClr val="FFFFFF"/>
                </a:solidFill>
              </a:rPr>
              <a:t> a </a:t>
            </a:r>
            <a:r>
              <a:rPr lang="en-US" sz="2800" dirty="0" err="1">
                <a:solidFill>
                  <a:srgbClr val="FFFFFF"/>
                </a:solidFill>
              </a:rPr>
              <a:t>pintar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murales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En</a:t>
            </a:r>
            <a:r>
              <a:rPr lang="en-US" sz="2800" dirty="0">
                <a:solidFill>
                  <a:srgbClr val="FFFFFF"/>
                </a:solidFill>
              </a:rPr>
              <a:t> sus </a:t>
            </a:r>
            <a:r>
              <a:rPr lang="en-US" sz="2800" dirty="0" err="1">
                <a:solidFill>
                  <a:srgbClr val="FFFFFF"/>
                </a:solidFill>
              </a:rPr>
              <a:t>murales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pudo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expresar</a:t>
            </a:r>
            <a:r>
              <a:rPr lang="en-US" sz="2800" dirty="0">
                <a:solidFill>
                  <a:srgbClr val="FFFFFF"/>
                </a:solidFill>
              </a:rPr>
              <a:t> mas sus </a:t>
            </a:r>
            <a:r>
              <a:rPr lang="en-US" sz="2800" dirty="0" err="1">
                <a:solidFill>
                  <a:srgbClr val="FFFFFF"/>
                </a:solidFill>
              </a:rPr>
              <a:t>sentimientos</a:t>
            </a:r>
            <a:r>
              <a:rPr lang="en-US" sz="2800" dirty="0">
                <a:solidFill>
                  <a:srgbClr val="FFFFFF"/>
                </a:solidFill>
              </a:rPr>
              <a:t>/</a:t>
            </a:r>
            <a:r>
              <a:rPr lang="en-US" sz="2800" dirty="0" err="1">
                <a:solidFill>
                  <a:srgbClr val="FFFFFF"/>
                </a:solidFill>
              </a:rPr>
              <a:t>pensamientos</a:t>
            </a:r>
            <a:r>
              <a:rPr lang="en-US" sz="2800" dirty="0">
                <a:solidFill>
                  <a:srgbClr val="FFFFFF"/>
                </a:solidFill>
              </a:rPr>
              <a:t> politicos y </a:t>
            </a:r>
            <a:r>
              <a:rPr lang="en-US" sz="2800" dirty="0" err="1">
                <a:solidFill>
                  <a:srgbClr val="FFFFFF"/>
                </a:solidFill>
              </a:rPr>
              <a:t>mensajes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sociales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5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The recreated version of the painting, known as &quot;Man, Controller of the Universe&quot;">
            <a:extLst>
              <a:ext uri="{FF2B5EF4-FFF2-40B4-BE49-F238E27FC236}">
                <a16:creationId xmlns:a16="http://schemas.microsoft.com/office/drawing/2014/main" id="{76104C48-7BC8-4504-9111-949C2831FF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4925"/>
          <a:stretch/>
        </p:blipFill>
        <p:spPr bwMode="auto">
          <a:xfrm>
            <a:off x="-1" y="480181"/>
            <a:ext cx="12079355" cy="55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4AC648-B92B-4D65-B289-AB224E0CCB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130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A9D5E3-3A22-4873-81C8-59749E216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037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494C2-1DCB-443D-AE66-BC2F6767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3C3D50"/>
              </a:solidFill>
            </a:endParaRP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509A9-3B97-45C9-B6B0-37D28C8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745AE3E-AD15-4B41-84E7-56CF1D44C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4120"/>
          <a:stretch/>
        </p:blipFill>
        <p:spPr>
          <a:xfrm>
            <a:off x="4059922" y="10"/>
            <a:ext cx="4021571" cy="685799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2A13E08-57CE-445A-BE25-BA54E3914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17594" b="1"/>
          <a:stretch/>
        </p:blipFill>
        <p:spPr>
          <a:xfrm>
            <a:off x="-44900" y="6086"/>
            <a:ext cx="4016407" cy="68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1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iego rivera paintings&quot;">
            <a:extLst>
              <a:ext uri="{FF2B5EF4-FFF2-40B4-BE49-F238E27FC236}">
                <a16:creationId xmlns:a16="http://schemas.microsoft.com/office/drawing/2014/main" id="{0510E538-8EA6-4CAC-A58C-9A9595392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7191"/>
          <a:stretch/>
        </p:blipFill>
        <p:spPr bwMode="auto">
          <a:xfrm>
            <a:off x="7611923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ower Carrier (1935) - Diego Rivera">
            <a:extLst>
              <a:ext uri="{FF2B5EF4-FFF2-40B4-BE49-F238E27FC236}">
                <a16:creationId xmlns:a16="http://schemas.microsoft.com/office/drawing/2014/main" id="{6F268ECB-7F18-42A5-952D-6D316231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" y="749935"/>
            <a:ext cx="4762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72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167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Nova</vt:lpstr>
      <vt:lpstr>Arial Nova Light</vt:lpstr>
      <vt:lpstr>Calibri</vt:lpstr>
      <vt:lpstr>RetrospectVTI</vt:lpstr>
      <vt:lpstr>Diego Rivera</vt:lpstr>
      <vt:lpstr>Diego</vt:lpstr>
      <vt:lpstr>De joven…</vt:lpstr>
      <vt:lpstr>Sus obras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Rivera</dc:title>
  <dc:creator>Romero, Alejandro M</dc:creator>
  <cp:lastModifiedBy>Romero, Alejandro M</cp:lastModifiedBy>
  <cp:revision>4</cp:revision>
  <dcterms:created xsi:type="dcterms:W3CDTF">2019-12-03T11:12:25Z</dcterms:created>
  <dcterms:modified xsi:type="dcterms:W3CDTF">2019-12-03T13:46:58Z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romeroa@fultonschools.org</vt:lpwstr>
  </property>
  <property fmtid="{D5CDD505-2E9C-101B-9397-08002B2CF9AE}" pid="5" name="MSIP_Label_0ee3c538-ec52-435f-ae58-017644bd9513_SetDate">
    <vt:lpwstr>2019-12-03T11:13:14.5134084Z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