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3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12/3/2019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48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12/3/2019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362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12/3/2019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405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12/3/2019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433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12/3/2019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799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12/3/2019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943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12/3/2019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167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12/3/2019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035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12/3/2019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852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545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17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650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704" r:id="rId5"/>
    <p:sldLayoutId id="2147483698" r:id="rId6"/>
    <p:sldLayoutId id="2147483699" r:id="rId7"/>
    <p:sldLayoutId id="2147483700" r:id="rId8"/>
    <p:sldLayoutId id="2147483703" r:id="rId9"/>
    <p:sldLayoutId id="2147483701" r:id="rId10"/>
    <p:sldLayoutId id="214748370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jennifermichie.com/tag/frida-kahlo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earewomenproject.blogspot.com/2012/05/frida-kahlo-and-infertility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rida-kahlo-foundation.org/Memory-Or-The-Heart-1937.html" TargetMode="External"/><Relationship Id="rId5" Type="http://schemas.openxmlformats.org/officeDocument/2006/relationships/image" Target="../media/image12.jpg"/><Relationship Id="rId4" Type="http://schemas.openxmlformats.org/officeDocument/2006/relationships/hyperlink" Target="https://creativecommons.org/licenses/by-nc-nd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azadechocolate.blogspot.com/2011/02/tell-me-my-bosss-daughter-once-asked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audio1.spanishdict.com/audio?lang=es&amp;text=en-1928-mejor%C3%B3-y-conoci%C3%B3-a-diego-river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earewomenproject.blogspot.com/2012/05/frida-kahlo-and-infertility.html" TargetMode="External"/><Relationship Id="rId3" Type="http://schemas.openxmlformats.org/officeDocument/2006/relationships/hyperlink" Target="https://www.theartist.me/art-inspiration/20-famous-paintings-frida-kahlo/" TargetMode="External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libbyrosof/2267812646" TargetMode="External"/><Relationship Id="rId5" Type="http://schemas.openxmlformats.org/officeDocument/2006/relationships/image" Target="../media/image10.jpg"/><Relationship Id="rId10" Type="http://schemas.openxmlformats.org/officeDocument/2006/relationships/hyperlink" Target="http://www.frida-kahlo-foundation.org/Memory-Or-The-Heart-1937.html" TargetMode="External"/><Relationship Id="rId4" Type="http://schemas.openxmlformats.org/officeDocument/2006/relationships/hyperlink" Target="https://creativecommons.org/licenses/by-nc/3.0/" TargetMode="External"/><Relationship Id="rId9" Type="http://schemas.openxmlformats.org/officeDocument/2006/relationships/hyperlink" Target="https://creativecommons.org/licenses/by-nc-nd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cellphone, red, woman&#10;&#10;Description automatically generated">
            <a:extLst>
              <a:ext uri="{FF2B5EF4-FFF2-40B4-BE49-F238E27FC236}">
                <a16:creationId xmlns:a16="http://schemas.microsoft.com/office/drawing/2014/main" id="{176B12B2-A4F4-4452-AC88-BA4E8445A8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1149" b="28274"/>
          <a:stretch/>
        </p:blipFill>
        <p:spPr>
          <a:xfrm>
            <a:off x="16" y="10"/>
            <a:ext cx="755688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482F060-A4AF-4E0B-B364-7C6BA4A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556905" y="0"/>
            <a:ext cx="464131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356D85-8709-4931-980F-0041726999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7939" y="640080"/>
            <a:ext cx="3659246" cy="2850320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FRIDA KAHLO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DBCCD9-07EE-456D-B5CC-B7E4D2F236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7939" y="3812135"/>
            <a:ext cx="3659246" cy="1596655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9EB6DAA-2F0C-43D5-A577-15D5D2C4E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85922" y="3651268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266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89353-7666-4B6B-B95B-16760D313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A8C74-64B3-4362-A025-105CDA2F2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picture containing indoor, table, sitting, bed&#10;&#10;Description automatically generated">
            <a:extLst>
              <a:ext uri="{FF2B5EF4-FFF2-40B4-BE49-F238E27FC236}">
                <a16:creationId xmlns:a16="http://schemas.microsoft.com/office/drawing/2014/main" id="{A1E87A0C-1494-42D9-80D0-34A94F82B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50872" y="-231557"/>
            <a:ext cx="496641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FD0293-F35D-40CA-A0AB-AD177983967F}"/>
              </a:ext>
            </a:extLst>
          </p:cNvPr>
          <p:cNvSpPr txBox="1"/>
          <p:nvPr/>
        </p:nvSpPr>
        <p:spPr>
          <a:xfrm>
            <a:off x="1596312" y="6626443"/>
            <a:ext cx="49664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earewomenproject.blogspot.com/2012/05/frida-kahlo-and-infertility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  <p:pic>
        <p:nvPicPr>
          <p:cNvPr id="6" name="Picture 5" descr="A person wearing a costume&#10;&#10;Description automatically generated">
            <a:extLst>
              <a:ext uri="{FF2B5EF4-FFF2-40B4-BE49-F238E27FC236}">
                <a16:creationId xmlns:a16="http://schemas.microsoft.com/office/drawing/2014/main" id="{F2259B5B-1FD4-4BD6-A4EF-F193D4CB89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128432" y="33859"/>
            <a:ext cx="452628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E17676-CFBB-4E64-9059-E14920C43195}"/>
              </a:ext>
            </a:extLst>
          </p:cNvPr>
          <p:cNvSpPr txBox="1"/>
          <p:nvPr/>
        </p:nvSpPr>
        <p:spPr>
          <a:xfrm>
            <a:off x="1966380" y="6776443"/>
            <a:ext cx="45262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://www.frida-kahlo-foundation.org/Memory-Or-The-Heart-1937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103696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utorretrato con traje de terciopelo&quot;">
            <a:extLst>
              <a:ext uri="{FF2B5EF4-FFF2-40B4-BE49-F238E27FC236}">
                <a16:creationId xmlns:a16="http://schemas.microsoft.com/office/drawing/2014/main" id="{7A77F4FC-341D-424D-9473-E93BD68FC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2539999" cy="329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el camion frida&quot;">
            <a:extLst>
              <a:ext uri="{FF2B5EF4-FFF2-40B4-BE49-F238E27FC236}">
                <a16:creationId xmlns:a16="http://schemas.microsoft.com/office/drawing/2014/main" id="{00D3241D-43A2-4A0B-86E9-B3B0F2AD1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953" y="-1"/>
            <a:ext cx="4914845" cy="328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frida y diego rivera&quot;">
            <a:extLst>
              <a:ext uri="{FF2B5EF4-FFF2-40B4-BE49-F238E27FC236}">
                <a16:creationId xmlns:a16="http://schemas.microsoft.com/office/drawing/2014/main" id="{0B4721F6-8DE4-4BCE-8A35-B6651C4CC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87" y="38099"/>
            <a:ext cx="2764471" cy="351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el venadito&quot;">
            <a:extLst>
              <a:ext uri="{FF2B5EF4-FFF2-40B4-BE49-F238E27FC236}">
                <a16:creationId xmlns:a16="http://schemas.microsoft.com/office/drawing/2014/main" id="{732AD244-8515-4FCD-8617-76CE4CA1F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9969"/>
            <a:ext cx="4043680" cy="301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alla cuelga mi vestido&quot;">
            <a:extLst>
              <a:ext uri="{FF2B5EF4-FFF2-40B4-BE49-F238E27FC236}">
                <a16:creationId xmlns:a16="http://schemas.microsoft.com/office/drawing/2014/main" id="{AA6BF7B9-BB1A-47B7-A6D8-BB2286E25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081" y="3163374"/>
            <a:ext cx="3899017" cy="351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autorretrato con el pelo corto&quot;">
            <a:extLst>
              <a:ext uri="{FF2B5EF4-FFF2-40B4-BE49-F238E27FC236}">
                <a16:creationId xmlns:a16="http://schemas.microsoft.com/office/drawing/2014/main" id="{072BD6C7-8F15-4EE7-A78B-FE009E85B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331" y="3102331"/>
            <a:ext cx="2764472" cy="395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848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482A66-1040-41BB-99A2-850FF368A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516836"/>
            <a:ext cx="3100136" cy="19602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¿</a:t>
            </a:r>
            <a:r>
              <a:rPr lang="en-US" sz="4000" dirty="0" err="1"/>
              <a:t>Quién</a:t>
            </a:r>
            <a:r>
              <a:rPr lang="en-US" sz="4000" dirty="0"/>
              <a:t> es Frida?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A0A5CF6-407C-4691-8122-49DF69D00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0927" y="2633962"/>
            <a:ext cx="28346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149ED028-EF67-4D86-86A5-AE5E8E04D3D7}"/>
              </a:ext>
            </a:extLst>
          </p:cNvPr>
          <p:cNvSpPr/>
          <p:nvPr/>
        </p:nvSpPr>
        <p:spPr>
          <a:xfrm>
            <a:off x="492371" y="2790855"/>
            <a:ext cx="3084844" cy="3311766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/>
          <a:p>
            <a:pPr defTabSz="914400">
              <a:spcAft>
                <a:spcPts val="600"/>
              </a:spcAft>
              <a:buFont typeface="Calibri" panose="020F0502020204030204" pitchFamily="34" charset="0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Frida Kahlo es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considerada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una de las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artistas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más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significativas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del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siglo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XX.</a:t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Kahlo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puso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propio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cuerpo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el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centro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arte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defTabSz="914400">
              <a:spcAft>
                <a:spcPts val="600"/>
              </a:spcAft>
              <a:buFont typeface="Calibri" panose="020F0502020204030204" pitchFamily="34" charset="0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spcAft>
                <a:spcPts val="600"/>
              </a:spcAft>
              <a:buFont typeface="Calibri" panose="020F0502020204030204" pitchFamily="34" charset="0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Content Placeholder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838123EC-9679-4B97-902C-35C2128E2E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1" b="15450"/>
          <a:stretch/>
        </p:blipFill>
        <p:spPr>
          <a:xfrm>
            <a:off x="4080728" y="10"/>
            <a:ext cx="811127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192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873ECEC8-0F24-45B8-950F-35FC94BCE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3C1FE8-4995-4A89-8BF0-C20328A62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dirty="0"/>
              <a:t>¿</a:t>
            </a:r>
            <a:r>
              <a:rPr lang="en-US" dirty="0" err="1"/>
              <a:t>Quién</a:t>
            </a:r>
            <a:r>
              <a:rPr lang="en-US" dirty="0"/>
              <a:t> es Frida?</a:t>
            </a:r>
          </a:p>
        </p:txBody>
      </p:sp>
      <p:cxnSp>
        <p:nvCxnSpPr>
          <p:cNvPr id="1029" name="Straight Connector 72">
            <a:extLst>
              <a:ext uri="{FF2B5EF4-FFF2-40B4-BE49-F238E27FC236}">
                <a16:creationId xmlns:a16="http://schemas.microsoft.com/office/drawing/2014/main" id="{89EB8C68-FF1B-4849-867B-32D29B19F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797" y="2250460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D608D-B191-4E53-80EC-975C79F2B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734" y="2250460"/>
            <a:ext cx="4245266" cy="4150339"/>
          </a:xfrm>
        </p:spPr>
        <p:txBody>
          <a:bodyPr>
            <a:normAutofit lnSpcReduction="10000"/>
          </a:bodyPr>
          <a:lstStyle/>
          <a:p>
            <a:r>
              <a:rPr lang="es-ES" sz="2000" dirty="0"/>
              <a:t>Nació el 6 de julio de 1907 en Coyoacán, México. </a:t>
            </a:r>
          </a:p>
          <a:p>
            <a:r>
              <a:rPr lang="es-ES" sz="2000" dirty="0"/>
              <a:t>Pasó toda su vida en México. </a:t>
            </a:r>
          </a:p>
          <a:p>
            <a:r>
              <a:rPr lang="es-ES" sz="2000" dirty="0"/>
              <a:t>La poliomielitis la inhabilitó cuando era niña. </a:t>
            </a:r>
          </a:p>
          <a:p>
            <a:r>
              <a:rPr lang="es-ES" sz="2000" dirty="0"/>
              <a:t>Fue apoyada por su padre y se dirigía a la escuela de medicina hasta que un trágico accidente casi la mató a la edad de 18 años.</a:t>
            </a:r>
            <a:endParaRPr lang="en-US" sz="2000" dirty="0"/>
          </a:p>
        </p:txBody>
      </p:sp>
      <p:pic>
        <p:nvPicPr>
          <p:cNvPr id="1026" name="Picture 2" descr="A picture containing person, indoor, child, sitting&#10;&#10;Description automatically generated">
            <a:extLst>
              <a:ext uri="{FF2B5EF4-FFF2-40B4-BE49-F238E27FC236}">
                <a16:creationId xmlns:a16="http://schemas.microsoft.com/office/drawing/2014/main" id="{E87F05BB-AE0B-4C8A-91C1-FAF1752442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1"/>
          <a:stretch/>
        </p:blipFill>
        <p:spPr bwMode="auto">
          <a:xfrm>
            <a:off x="4648201" y="640081"/>
            <a:ext cx="6909801" cy="53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8B53612E-ADB2-4457-9688-89506397A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5920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73ECEC8-0F24-45B8-950F-35FC94BCE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5FB0F9-69B5-4CC5-9F16-E5FA6AA1C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dirty="0"/>
              <a:t>¿</a:t>
            </a:r>
            <a:r>
              <a:rPr lang="en-US" dirty="0" err="1"/>
              <a:t>Quién</a:t>
            </a:r>
            <a:r>
              <a:rPr lang="en-US" dirty="0"/>
              <a:t> es Frida?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EB8C68-FF1B-4849-867B-32D29B19F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797" y="2250460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AC036-9DD8-4F20-8E71-84F907A36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417" y="2250459"/>
            <a:ext cx="4503784" cy="4150329"/>
          </a:xfrm>
        </p:spPr>
        <p:txBody>
          <a:bodyPr>
            <a:normAutofit lnSpcReduction="10000"/>
          </a:bodyPr>
          <a:lstStyle/>
          <a:p>
            <a:r>
              <a:rPr lang="es-ES" sz="2400" dirty="0"/>
              <a:t>Su columna vertebral sufrió una triple fractura y fue pinchada por un riel a través de la cadera.</a:t>
            </a:r>
          </a:p>
          <a:p>
            <a:r>
              <a:rPr lang="es-ES" sz="2400" dirty="0"/>
              <a:t>No se esperaba que viviera. </a:t>
            </a:r>
          </a:p>
          <a:p>
            <a:r>
              <a:rPr lang="es-ES" sz="2400" dirty="0"/>
              <a:t>Mientras estaba en el hospital comenzó a dibujar y pintar de nuevo como lo hizo cuando era una niña.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283104-0825-4EFA-9BE7-4DCE7AAB2C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10"/>
          <a:stretch/>
        </p:blipFill>
        <p:spPr>
          <a:xfrm>
            <a:off x="4648201" y="640081"/>
            <a:ext cx="6909801" cy="531440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B53612E-ADB2-4457-9688-89506397A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20140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73ECEC8-0F24-45B8-950F-35FC94BCE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06E90E-645B-404A-9369-C6626D9A1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apoyo</a:t>
            </a:r>
            <a:endParaRPr lang="en-US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9EB8C68-FF1B-4849-867B-32D29B19F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797" y="2250460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C6F3D-2576-4648-9322-A1ED04FB6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17" y="2250459"/>
            <a:ext cx="4452984" cy="4058877"/>
          </a:xfrm>
        </p:spPr>
        <p:txBody>
          <a:bodyPr>
            <a:normAutofit lnSpcReduction="10000"/>
          </a:bodyPr>
          <a:lstStyle/>
          <a:p>
            <a:r>
              <a:rPr lang="es-ES" sz="2400" dirty="0"/>
              <a:t>A los 18 años comenzó a pintar. Pintó retratos de su familia y amigos. Empezó a pintar autorretratos, pero eran oscuros y sombríos.</a:t>
            </a:r>
          </a:p>
          <a:p>
            <a:r>
              <a:rPr lang="es-ES" sz="2400" dirty="0"/>
              <a:t>En 1928 mejoró y conoció a Diego Rivera.</a:t>
            </a:r>
          </a:p>
          <a:p>
            <a:br>
              <a:rPr lang="es-ES" dirty="0">
                <a:hlinkClick r:id="rId2"/>
              </a:rPr>
            </a:br>
            <a:endParaRPr lang="en-US" dirty="0"/>
          </a:p>
        </p:txBody>
      </p:sp>
      <p:pic>
        <p:nvPicPr>
          <p:cNvPr id="2050" name="Picture 2" descr="Image result for frida and diego&quot;">
            <a:extLst>
              <a:ext uri="{FF2B5EF4-FFF2-40B4-BE49-F238E27FC236}">
                <a16:creationId xmlns:a16="http://schemas.microsoft.com/office/drawing/2014/main" id="{2166D8D3-DA37-46EF-8055-33B20C1C86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6" r="-1" b="21365"/>
          <a:stretch/>
        </p:blipFill>
        <p:spPr bwMode="auto">
          <a:xfrm>
            <a:off x="4648201" y="640081"/>
            <a:ext cx="6909801" cy="53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8B53612E-ADB2-4457-9688-89506397A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6587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F4774-283C-4817-B676-DDE75AB14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516836"/>
            <a:ext cx="3100136" cy="1960234"/>
          </a:xfrm>
        </p:spPr>
        <p:txBody>
          <a:bodyPr>
            <a:normAutofit/>
          </a:bodyPr>
          <a:lstStyle/>
          <a:p>
            <a:endParaRPr lang="en-US" sz="4000">
              <a:solidFill>
                <a:srgbClr val="4E3740"/>
              </a:solidFill>
            </a:endParaRP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5A0A5CF6-407C-4691-8122-49DF69D00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0927" y="2633962"/>
            <a:ext cx="28346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B7E79-C2CB-4769-909E-607A114F3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790855"/>
            <a:ext cx="3084844" cy="3311766"/>
          </a:xfrm>
        </p:spPr>
        <p:txBody>
          <a:bodyPr>
            <a:normAutofit/>
          </a:bodyPr>
          <a:lstStyle/>
          <a:p>
            <a:r>
              <a:rPr lang="es-ES" sz="3200" dirty="0"/>
              <a:t>Se divorciaron en 1936. </a:t>
            </a:r>
          </a:p>
          <a:p>
            <a:r>
              <a:rPr lang="es-ES" sz="3200" dirty="0"/>
              <a:t>En 1940 se volvieron. a casar</a:t>
            </a:r>
            <a:endParaRPr lang="en-US" sz="3200" dirty="0"/>
          </a:p>
        </p:txBody>
      </p:sp>
      <p:pic>
        <p:nvPicPr>
          <p:cNvPr id="3074" name="Picture 2" descr="Image result for The Two Fridas&quot;">
            <a:extLst>
              <a:ext uri="{FF2B5EF4-FFF2-40B4-BE49-F238E27FC236}">
                <a16:creationId xmlns:a16="http://schemas.microsoft.com/office/drawing/2014/main" id="{1E980266-E9EA-46B8-8FE4-AE51606F2F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5025"/>
          <a:stretch/>
        </p:blipFill>
        <p:spPr bwMode="auto">
          <a:xfrm>
            <a:off x="4080728" y="10"/>
            <a:ext cx="811127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199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0" name="Rectangle 70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7C6E0A-EFB4-4BA9-93F2-37DCAFB60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516836"/>
            <a:ext cx="3100136" cy="1960234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rgbClr val="5B4037"/>
                </a:solidFill>
              </a:rPr>
              <a:t>Surrealismo</a:t>
            </a:r>
            <a:endParaRPr lang="en-US" sz="4000" dirty="0">
              <a:solidFill>
                <a:srgbClr val="5B4037"/>
              </a:solidFill>
            </a:endParaRPr>
          </a:p>
        </p:txBody>
      </p:sp>
      <p:cxnSp>
        <p:nvCxnSpPr>
          <p:cNvPr id="4101" name="Straight Connector 72">
            <a:extLst>
              <a:ext uri="{FF2B5EF4-FFF2-40B4-BE49-F238E27FC236}">
                <a16:creationId xmlns:a16="http://schemas.microsoft.com/office/drawing/2014/main" id="{5A0A5CF6-407C-4691-8122-49DF69D00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0927" y="2633962"/>
            <a:ext cx="28346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A914E-DC3E-43DC-B061-4566258DB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790855"/>
            <a:ext cx="3084844" cy="3311766"/>
          </a:xfrm>
        </p:spPr>
        <p:txBody>
          <a:bodyPr>
            <a:normAutofit/>
          </a:bodyPr>
          <a:lstStyle/>
          <a:p>
            <a:r>
              <a:rPr lang="es-ES" dirty="0"/>
              <a:t>Artista surrealista considera su trabajo como una expresión del movimiento filosófico ante todo, con las obras como un artefacto.</a:t>
            </a:r>
            <a:endParaRPr lang="en-US" sz="1600" dirty="0"/>
          </a:p>
        </p:txBody>
      </p:sp>
      <p:pic>
        <p:nvPicPr>
          <p:cNvPr id="1026" name="Picture 2" descr="Image result for autorretrato con collar de espinas&quot;">
            <a:extLst>
              <a:ext uri="{FF2B5EF4-FFF2-40B4-BE49-F238E27FC236}">
                <a16:creationId xmlns:a16="http://schemas.microsoft.com/office/drawing/2014/main" id="{41C6A831-642A-4572-A01A-2DC70C022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840" y="0"/>
            <a:ext cx="5324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650F6B-C906-4A4D-87DE-58BA46CB484A}"/>
              </a:ext>
            </a:extLst>
          </p:cNvPr>
          <p:cNvSpPr txBox="1"/>
          <p:nvPr/>
        </p:nvSpPr>
        <p:spPr>
          <a:xfrm>
            <a:off x="3269157" y="203051"/>
            <a:ext cx="34974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“Pensaron que era surrealista.</a:t>
            </a:r>
          </a:p>
          <a:p>
            <a:r>
              <a:rPr lang="es-ES" dirty="0"/>
              <a:t>Nunca pinté mis sueños. </a:t>
            </a:r>
          </a:p>
          <a:p>
            <a:r>
              <a:rPr lang="es-ES" dirty="0"/>
              <a:t>Pinté mi propia realidad.”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89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2304E5-F0FA-47D0-901D-4BB136EA3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516836"/>
            <a:ext cx="3100136" cy="1960234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633F36"/>
                </a:solidFill>
              </a:rPr>
              <a:t>Su muerte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A0A5CF6-407C-4691-8122-49DF69D00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0927" y="2633962"/>
            <a:ext cx="28346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C08DB-2CE8-4D69-864C-DD0695B6C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790855"/>
            <a:ext cx="3084844" cy="3311766"/>
          </a:xfrm>
        </p:spPr>
        <p:txBody>
          <a:bodyPr>
            <a:normAutofit/>
          </a:bodyPr>
          <a:lstStyle/>
          <a:p>
            <a:r>
              <a:rPr lang="es-ES" sz="1600"/>
              <a:t>Murió el 13 de julio de 1954. su muerte fue reportada como una embolia pulmonar.</a:t>
            </a:r>
          </a:p>
          <a:p>
            <a:r>
              <a:rPr lang="es-ES" sz="1600"/>
              <a:t>Nunca se recuperó de su accidente muchos años antes.</a:t>
            </a:r>
            <a:endParaRPr lang="en-US" sz="160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1715445A-30D2-4B06-9351-8FD2DFDE46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32" b="-1"/>
          <a:stretch/>
        </p:blipFill>
        <p:spPr bwMode="auto">
          <a:xfrm>
            <a:off x="4080728" y="10"/>
            <a:ext cx="811127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891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C7893-0CC6-4DF4-94BF-E2763E40B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FA36C747-F0AA-43C5-87AD-198E6073F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51358" y="1034819"/>
            <a:ext cx="4329339" cy="376078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26692E-E154-49DC-B1F7-03585EDBBE2A}"/>
              </a:ext>
            </a:extLst>
          </p:cNvPr>
          <p:cNvSpPr txBox="1"/>
          <p:nvPr/>
        </p:nvSpPr>
        <p:spPr>
          <a:xfrm>
            <a:off x="3961493" y="5868988"/>
            <a:ext cx="43293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theartist.me/art-inspiration/20-famous-paintings-frida-kahlo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  <p:pic>
        <p:nvPicPr>
          <p:cNvPr id="8" name="Picture 7" descr="A picture containing indoor, table, food, sitting&#10;&#10;Description automatically generated">
            <a:extLst>
              <a:ext uri="{FF2B5EF4-FFF2-40B4-BE49-F238E27FC236}">
                <a16:creationId xmlns:a16="http://schemas.microsoft.com/office/drawing/2014/main" id="{663F3E34-1608-47DD-9B87-55FF3D0ECD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38360" y="799638"/>
            <a:ext cx="5192358" cy="4061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8350B1E-1866-4D59-9AEC-FD2B4B3718B4}"/>
              </a:ext>
            </a:extLst>
          </p:cNvPr>
          <p:cNvSpPr txBox="1"/>
          <p:nvPr/>
        </p:nvSpPr>
        <p:spPr>
          <a:xfrm>
            <a:off x="1862359" y="7008000"/>
            <a:ext cx="87672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www.flickr.com/photos/libbyrosof/2267812646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/3.0/"/>
              </a:rPr>
              <a:t>CC BY</a:t>
            </a:r>
            <a:endParaRPr lang="en-US" sz="9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ECE6F2-1A74-4BEE-9F81-7261E8B07EB7}"/>
              </a:ext>
            </a:extLst>
          </p:cNvPr>
          <p:cNvSpPr txBox="1"/>
          <p:nvPr/>
        </p:nvSpPr>
        <p:spPr>
          <a:xfrm>
            <a:off x="3912792" y="7158000"/>
            <a:ext cx="49664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8" tooltip="http://wearewomenproject.blogspot.com/2012/05/frida-kahlo-and-infertility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9" tooltip="https://creativecommons.org/licenses/by-nc-nd/3.0/"/>
              </a:rPr>
              <a:t>CC BY-NC-ND</a:t>
            </a:r>
            <a:endParaRPr lang="en-US" sz="9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390DA0-9B3B-4838-A6BE-6D4B152A3738}"/>
              </a:ext>
            </a:extLst>
          </p:cNvPr>
          <p:cNvSpPr txBox="1"/>
          <p:nvPr/>
        </p:nvSpPr>
        <p:spPr>
          <a:xfrm>
            <a:off x="4282860" y="7308000"/>
            <a:ext cx="45262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10" tooltip="http://www.frida-kahlo-foundation.org/Memory-Or-The-Heart-1937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9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68339675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Bahnschrif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News Gothic MT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309</Words>
  <Application>Microsoft Office PowerPoint</Application>
  <PresentationFormat>Widescreen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Bahnschrift</vt:lpstr>
      <vt:lpstr>Calibri</vt:lpstr>
      <vt:lpstr>News Gothic MT</vt:lpstr>
      <vt:lpstr>RetrospectVTI</vt:lpstr>
      <vt:lpstr>FRIDA KAHLO</vt:lpstr>
      <vt:lpstr>¿Quién es Frida?</vt:lpstr>
      <vt:lpstr>¿Quién es Frida?</vt:lpstr>
      <vt:lpstr>¿Quién es Frida?</vt:lpstr>
      <vt:lpstr>Su apoyo</vt:lpstr>
      <vt:lpstr>PowerPoint Presentation</vt:lpstr>
      <vt:lpstr>Surrealismo</vt:lpstr>
      <vt:lpstr>Su muerte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FRIDA KAHLO</dc:title>
  <dc:creator>Romero, Alejandro M</dc:creator>
  <cp:lastModifiedBy>Romero, Alejandro M</cp:lastModifiedBy>
  <cp:revision>4</cp:revision>
  <dcterms:created xsi:type="dcterms:W3CDTF">2019-12-03T00:55:31Z</dcterms:created>
  <dcterms:modified xsi:type="dcterms:W3CDTF">2019-12-03T14:02:13Z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ee3c538-ec52-435f-ae58-017644bd9513_Enabled">
    <vt:lpwstr>True</vt:lpwstr>
  </property>
  <property fmtid="{D5CDD505-2E9C-101B-9397-08002B2CF9AE}" pid="3" name="MSIP_Label_0ee3c538-ec52-435f-ae58-017644bd9513_SiteId">
    <vt:lpwstr>0cdcb198-8169-4b70-ba9f-da7e3ba700c2</vt:lpwstr>
  </property>
  <property fmtid="{D5CDD505-2E9C-101B-9397-08002B2CF9AE}" pid="4" name="MSIP_Label_0ee3c538-ec52-435f-ae58-017644bd9513_Owner">
    <vt:lpwstr>romeroa@fultonschools.org</vt:lpwstr>
  </property>
  <property fmtid="{D5CDD505-2E9C-101B-9397-08002B2CF9AE}" pid="5" name="MSIP_Label_0ee3c538-ec52-435f-ae58-017644bd9513_SetDate">
    <vt:lpwstr>2019-12-03T00:57:46.3546438Z</vt:lpwstr>
  </property>
  <property fmtid="{D5CDD505-2E9C-101B-9397-08002B2CF9AE}" pid="6" name="MSIP_Label_0ee3c538-ec52-435f-ae58-017644bd9513_Name">
    <vt:lpwstr>General</vt:lpwstr>
  </property>
  <property fmtid="{D5CDD505-2E9C-101B-9397-08002B2CF9AE}" pid="7" name="MSIP_Label_0ee3c538-ec52-435f-ae58-017644bd9513_Application">
    <vt:lpwstr>Microsoft Azure Information Protection</vt:lpwstr>
  </property>
  <property fmtid="{D5CDD505-2E9C-101B-9397-08002B2CF9AE}" pid="8" name="MSIP_Label_0ee3c538-ec52-435f-ae58-017644bd9513_Extended_MSFT_Method">
    <vt:lpwstr>Automatic</vt:lpwstr>
  </property>
  <property fmtid="{D5CDD505-2E9C-101B-9397-08002B2CF9AE}" pid="9" name="Sensitivity">
    <vt:lpwstr>General</vt:lpwstr>
  </property>
</Properties>
</file>